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6FD"/>
    <a:srgbClr val="FFFCCC"/>
    <a:srgbClr val="FD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60485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12" y="3436810"/>
            <a:ext cx="6886575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55FA25-81D2-FAD3-AFF2-0FB671F83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73E68B-5F90-4676-9890-D7367DFDD06B}"/>
              </a:ext>
            </a:extLst>
          </p:cNvPr>
          <p:cNvSpPr/>
          <p:nvPr/>
        </p:nvSpPr>
        <p:spPr bwMode="white">
          <a:xfrm>
            <a:off x="3178115" y="3074426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04103E-AA18-07EA-530C-B7B9CE73E5CA}"/>
              </a:ext>
            </a:extLst>
          </p:cNvPr>
          <p:cNvSpPr/>
          <p:nvPr/>
        </p:nvSpPr>
        <p:spPr bwMode="white">
          <a:xfrm>
            <a:off x="4453884" y="3074426"/>
            <a:ext cx="257057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1D4137-DFB8-93A0-9269-A114F553E7C2}"/>
              </a:ext>
            </a:extLst>
          </p:cNvPr>
          <p:cNvSpPr/>
          <p:nvPr/>
        </p:nvSpPr>
        <p:spPr bwMode="white">
          <a:xfrm>
            <a:off x="6615074" y="3074426"/>
            <a:ext cx="247537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1B2E9E-290E-E43D-0BF0-F1E50F74AA3F}"/>
              </a:ext>
            </a:extLst>
          </p:cNvPr>
          <p:cNvSpPr/>
          <p:nvPr/>
        </p:nvSpPr>
        <p:spPr bwMode="white">
          <a:xfrm>
            <a:off x="7652826" y="3074426"/>
            <a:ext cx="25705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73E229-FCA3-203C-04EC-1DB3CB59AED9}"/>
              </a:ext>
            </a:extLst>
          </p:cNvPr>
          <p:cNvSpPr/>
          <p:nvPr/>
        </p:nvSpPr>
        <p:spPr bwMode="white">
          <a:xfrm>
            <a:off x="8338314" y="3122048"/>
            <a:ext cx="257057" cy="20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E6393D-11A1-E98C-6A32-D4871A5112D8}"/>
              </a:ext>
            </a:extLst>
          </p:cNvPr>
          <p:cNvSpPr/>
          <p:nvPr/>
        </p:nvSpPr>
        <p:spPr bwMode="white">
          <a:xfrm>
            <a:off x="9014280" y="3074426"/>
            <a:ext cx="247537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9814E99-1ACD-C869-4759-39F0EACC1E7B}"/>
              </a:ext>
            </a:extLst>
          </p:cNvPr>
          <p:cNvSpPr/>
          <p:nvPr/>
        </p:nvSpPr>
        <p:spPr bwMode="white">
          <a:xfrm>
            <a:off x="9994909" y="3074426"/>
            <a:ext cx="409388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3DF41FD-AC63-5C66-1749-BF24043A3368}"/>
              </a:ext>
            </a:extLst>
          </p:cNvPr>
          <p:cNvSpPr/>
          <p:nvPr/>
        </p:nvSpPr>
        <p:spPr bwMode="white">
          <a:xfrm>
            <a:off x="3387570" y="3931613"/>
            <a:ext cx="247537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A68EC8-5B0D-B08B-0C4B-2EB185291163}"/>
              </a:ext>
            </a:extLst>
          </p:cNvPr>
          <p:cNvSpPr/>
          <p:nvPr/>
        </p:nvSpPr>
        <p:spPr bwMode="white">
          <a:xfrm>
            <a:off x="4577652" y="3931613"/>
            <a:ext cx="257057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BB4DE0-C08C-214F-AC0D-AFB7409A71C0}"/>
              </a:ext>
            </a:extLst>
          </p:cNvPr>
          <p:cNvSpPr/>
          <p:nvPr/>
        </p:nvSpPr>
        <p:spPr bwMode="white">
          <a:xfrm>
            <a:off x="6634115" y="3931613"/>
            <a:ext cx="25705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D59B342-594E-4443-11EF-F844B02309D7}"/>
              </a:ext>
            </a:extLst>
          </p:cNvPr>
          <p:cNvSpPr/>
          <p:nvPr/>
        </p:nvSpPr>
        <p:spPr bwMode="white">
          <a:xfrm>
            <a:off x="7681388" y="3931613"/>
            <a:ext cx="25705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108FCC1-A233-E248-C50A-101400D190F9}"/>
              </a:ext>
            </a:extLst>
          </p:cNvPr>
          <p:cNvSpPr/>
          <p:nvPr/>
        </p:nvSpPr>
        <p:spPr bwMode="white">
          <a:xfrm>
            <a:off x="8357355" y="4055429"/>
            <a:ext cx="266578" cy="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E595BD6-DFCC-05CD-442C-A654CD661D0E}"/>
              </a:ext>
            </a:extLst>
          </p:cNvPr>
          <p:cNvSpPr/>
          <p:nvPr/>
        </p:nvSpPr>
        <p:spPr bwMode="white">
          <a:xfrm>
            <a:off x="9071404" y="3931613"/>
            <a:ext cx="171371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02EFE89-518B-33C3-E15E-A9288985EF66}"/>
              </a:ext>
            </a:extLst>
          </p:cNvPr>
          <p:cNvSpPr/>
          <p:nvPr/>
        </p:nvSpPr>
        <p:spPr bwMode="white">
          <a:xfrm>
            <a:off x="10013950" y="3931613"/>
            <a:ext cx="418909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CBE87E-B07B-798F-4E00-06EA15EA1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2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FE5C0C-7FD4-99FE-06BD-23054266D5CF}"/>
              </a:ext>
            </a:extLst>
          </p:cNvPr>
          <p:cNvSpPr/>
          <p:nvPr/>
        </p:nvSpPr>
        <p:spPr bwMode="white">
          <a:xfrm>
            <a:off x="3368528" y="2104878"/>
            <a:ext cx="361785" cy="333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AA134B-6843-5D1A-4921-E564FABADE41}"/>
              </a:ext>
            </a:extLst>
          </p:cNvPr>
          <p:cNvSpPr/>
          <p:nvPr/>
        </p:nvSpPr>
        <p:spPr bwMode="white">
          <a:xfrm>
            <a:off x="7014942" y="2104878"/>
            <a:ext cx="352264" cy="333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11DBC4-F9F6-E4F6-1765-481904FB0C7F}"/>
              </a:ext>
            </a:extLst>
          </p:cNvPr>
          <p:cNvSpPr/>
          <p:nvPr/>
        </p:nvSpPr>
        <p:spPr bwMode="white">
          <a:xfrm>
            <a:off x="10185322" y="2152553"/>
            <a:ext cx="247537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D8F852-6939-382F-9890-CD3299D8DB35}"/>
              </a:ext>
            </a:extLst>
          </p:cNvPr>
          <p:cNvSpPr/>
          <p:nvPr/>
        </p:nvSpPr>
        <p:spPr bwMode="white">
          <a:xfrm>
            <a:off x="3454214" y="2734179"/>
            <a:ext cx="247537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E50081-6DFD-92E1-1ECA-F624E11F96D4}"/>
              </a:ext>
            </a:extLst>
          </p:cNvPr>
          <p:cNvSpPr/>
          <p:nvPr/>
        </p:nvSpPr>
        <p:spPr bwMode="white">
          <a:xfrm>
            <a:off x="7014942" y="2686505"/>
            <a:ext cx="352264" cy="333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982584-7EB6-84AA-E310-4674FA67A170}"/>
              </a:ext>
            </a:extLst>
          </p:cNvPr>
          <p:cNvSpPr/>
          <p:nvPr/>
        </p:nvSpPr>
        <p:spPr bwMode="white">
          <a:xfrm>
            <a:off x="10737520" y="2734179"/>
            <a:ext cx="247537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6BDD702A-0EAF-AE4D-1DF8-AFA2109D3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15806"/>
            <a:ext cx="11520000" cy="290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D3A7DD0-EF81-A245-7A77-07F7D98ECDBC}"/>
              </a:ext>
            </a:extLst>
          </p:cNvPr>
          <p:cNvSpPr/>
          <p:nvPr/>
        </p:nvSpPr>
        <p:spPr bwMode="white">
          <a:xfrm>
            <a:off x="4996561" y="4298575"/>
            <a:ext cx="418909" cy="276702"/>
          </a:xfrm>
          <a:prstGeom prst="rect">
            <a:avLst/>
          </a:prstGeom>
          <a:solidFill>
            <a:srgbClr val="FDE6F3"/>
          </a:solidFill>
          <a:ln w="12700" cap="flat" cmpd="sng" algn="ctr">
            <a:solidFill>
              <a:srgbClr val="FDE6F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29B886-C006-396E-9FA3-82356BC7CC6A}"/>
              </a:ext>
            </a:extLst>
          </p:cNvPr>
          <p:cNvSpPr/>
          <p:nvPr/>
        </p:nvSpPr>
        <p:spPr bwMode="white">
          <a:xfrm>
            <a:off x="7595702" y="4298575"/>
            <a:ext cx="418910" cy="276702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4C9D6F-D2BD-4E1B-DA58-FAF271BB4E48}"/>
              </a:ext>
            </a:extLst>
          </p:cNvPr>
          <p:cNvSpPr/>
          <p:nvPr/>
        </p:nvSpPr>
        <p:spPr bwMode="white">
          <a:xfrm>
            <a:off x="10280528" y="4298575"/>
            <a:ext cx="247537" cy="276702"/>
          </a:xfrm>
          <a:prstGeom prst="rect">
            <a:avLst/>
          </a:prstGeom>
          <a:solidFill>
            <a:srgbClr val="E6F6FD"/>
          </a:solidFill>
          <a:ln w="12700" cap="flat" cmpd="sng" algn="ctr">
            <a:solidFill>
              <a:srgbClr val="E6F6FD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66ABA01-43A2-38D2-D47C-D04EC720E10B}"/>
              </a:ext>
            </a:extLst>
          </p:cNvPr>
          <p:cNvSpPr/>
          <p:nvPr/>
        </p:nvSpPr>
        <p:spPr bwMode="white">
          <a:xfrm>
            <a:off x="4996561" y="4747023"/>
            <a:ext cx="418909" cy="276702"/>
          </a:xfrm>
          <a:prstGeom prst="rect">
            <a:avLst/>
          </a:prstGeom>
          <a:solidFill>
            <a:srgbClr val="FDE6F3"/>
          </a:solidFill>
          <a:ln w="12700" cap="flat" cmpd="sng" algn="ctr">
            <a:solidFill>
              <a:srgbClr val="FDE6F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674441E-80FD-E895-873B-7639D0E465F4}"/>
              </a:ext>
            </a:extLst>
          </p:cNvPr>
          <p:cNvSpPr/>
          <p:nvPr/>
        </p:nvSpPr>
        <p:spPr bwMode="white">
          <a:xfrm>
            <a:off x="7595702" y="4747023"/>
            <a:ext cx="418910" cy="276702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2E8F654-9A96-B474-531F-44E31FC65A3F}"/>
              </a:ext>
            </a:extLst>
          </p:cNvPr>
          <p:cNvSpPr/>
          <p:nvPr/>
        </p:nvSpPr>
        <p:spPr bwMode="white">
          <a:xfrm>
            <a:off x="10185322" y="4747023"/>
            <a:ext cx="437950" cy="276702"/>
          </a:xfrm>
          <a:prstGeom prst="rect">
            <a:avLst/>
          </a:prstGeom>
          <a:solidFill>
            <a:srgbClr val="E6F6FD"/>
          </a:solidFill>
          <a:ln w="12700" cap="flat" cmpd="sng" algn="ctr">
            <a:solidFill>
              <a:srgbClr val="E6F6FD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8913A15-D788-08CB-6636-BEC2BBCDD041}"/>
              </a:ext>
            </a:extLst>
          </p:cNvPr>
          <p:cNvSpPr/>
          <p:nvPr/>
        </p:nvSpPr>
        <p:spPr bwMode="white">
          <a:xfrm>
            <a:off x="4977520" y="5233637"/>
            <a:ext cx="390347" cy="267160"/>
          </a:xfrm>
          <a:prstGeom prst="rect">
            <a:avLst/>
          </a:prstGeom>
          <a:solidFill>
            <a:srgbClr val="FDE6F3"/>
          </a:solidFill>
          <a:ln w="12700" cap="flat" cmpd="sng" algn="ctr">
            <a:solidFill>
              <a:srgbClr val="FDE6F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6F18AB2-54D7-B56E-94D7-10463BB3CC19}"/>
              </a:ext>
            </a:extLst>
          </p:cNvPr>
          <p:cNvSpPr/>
          <p:nvPr/>
        </p:nvSpPr>
        <p:spPr bwMode="white">
          <a:xfrm>
            <a:off x="7595702" y="5233637"/>
            <a:ext cx="418910" cy="276702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7B8A548-D432-367C-AA70-41340E53844E}"/>
              </a:ext>
            </a:extLst>
          </p:cNvPr>
          <p:cNvSpPr/>
          <p:nvPr/>
        </p:nvSpPr>
        <p:spPr bwMode="white">
          <a:xfrm>
            <a:off x="10213884" y="5233637"/>
            <a:ext cx="409388" cy="276702"/>
          </a:xfrm>
          <a:prstGeom prst="rect">
            <a:avLst/>
          </a:prstGeom>
          <a:solidFill>
            <a:srgbClr val="E6F6FD"/>
          </a:solidFill>
          <a:ln w="12700" cap="flat" cmpd="sng" algn="ctr">
            <a:solidFill>
              <a:srgbClr val="E6F6FD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69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0180D3-07CE-11EB-59D1-72AB28751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5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A72704-FCC5-483A-C6A2-3E3AD1A02151}"/>
              </a:ext>
            </a:extLst>
          </p:cNvPr>
          <p:cNvSpPr/>
          <p:nvPr/>
        </p:nvSpPr>
        <p:spPr bwMode="white">
          <a:xfrm>
            <a:off x="7195834" y="1171711"/>
            <a:ext cx="3655933" cy="2382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8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D94618-E51F-B7FB-6980-BF9DB735E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8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9AF631-A028-2B51-6FBF-02B6A0ADB0CD}"/>
              </a:ext>
            </a:extLst>
          </p:cNvPr>
          <p:cNvSpPr/>
          <p:nvPr/>
        </p:nvSpPr>
        <p:spPr bwMode="white">
          <a:xfrm>
            <a:off x="7576661" y="2122660"/>
            <a:ext cx="390347" cy="2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B1E861-A677-194C-98C2-9C53D6C2E13A}"/>
              </a:ext>
            </a:extLst>
          </p:cNvPr>
          <p:cNvSpPr/>
          <p:nvPr/>
        </p:nvSpPr>
        <p:spPr bwMode="white">
          <a:xfrm>
            <a:off x="9766413" y="2122660"/>
            <a:ext cx="390347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0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