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51341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3427666"/>
            <a:ext cx="63150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56C4D6-6DE0-AC12-74D1-E2461270C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2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0DF5EF-5360-5B19-FB14-82B303130D59}"/>
              </a:ext>
            </a:extLst>
          </p:cNvPr>
          <p:cNvSpPr/>
          <p:nvPr/>
        </p:nvSpPr>
        <p:spPr bwMode="white">
          <a:xfrm>
            <a:off x="1883305" y="2001492"/>
            <a:ext cx="257057" cy="20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42AC99-F7E0-1B1D-FAA4-7E881A46225E}"/>
              </a:ext>
            </a:extLst>
          </p:cNvPr>
          <p:cNvSpPr/>
          <p:nvPr/>
        </p:nvSpPr>
        <p:spPr bwMode="white">
          <a:xfrm>
            <a:off x="5653487" y="2001493"/>
            <a:ext cx="257057" cy="16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8339F4-128A-2CEA-AF56-BA0A0FD8B0E4}"/>
              </a:ext>
            </a:extLst>
          </p:cNvPr>
          <p:cNvSpPr/>
          <p:nvPr/>
        </p:nvSpPr>
        <p:spPr bwMode="white">
          <a:xfrm>
            <a:off x="9433190" y="2001492"/>
            <a:ext cx="257057" cy="20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52B73D-BF1B-65F1-08CE-E8D5D15C3D20}"/>
              </a:ext>
            </a:extLst>
          </p:cNvPr>
          <p:cNvSpPr/>
          <p:nvPr/>
        </p:nvSpPr>
        <p:spPr bwMode="white">
          <a:xfrm>
            <a:off x="1883305" y="2889044"/>
            <a:ext cx="257057" cy="16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C6A3338-CEFC-40DC-2FD1-FBA172BD4A6A}"/>
              </a:ext>
            </a:extLst>
          </p:cNvPr>
          <p:cNvSpPr/>
          <p:nvPr/>
        </p:nvSpPr>
        <p:spPr bwMode="white">
          <a:xfrm>
            <a:off x="5653487" y="2889043"/>
            <a:ext cx="257057" cy="20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AC2A43D-C1AF-63F8-1C5B-182ACBA1ED77}"/>
              </a:ext>
            </a:extLst>
          </p:cNvPr>
          <p:cNvSpPr/>
          <p:nvPr/>
        </p:nvSpPr>
        <p:spPr bwMode="white">
          <a:xfrm>
            <a:off x="9433190" y="2889043"/>
            <a:ext cx="257057" cy="20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BAC346-404E-3AF5-14D8-33BEBD2A6F76}"/>
              </a:ext>
            </a:extLst>
          </p:cNvPr>
          <p:cNvSpPr/>
          <p:nvPr/>
        </p:nvSpPr>
        <p:spPr bwMode="white">
          <a:xfrm>
            <a:off x="1883305" y="3776594"/>
            <a:ext cx="257057" cy="20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A75ED1-C0B6-AB7A-D140-E0E5EBF7C996}"/>
              </a:ext>
            </a:extLst>
          </p:cNvPr>
          <p:cNvSpPr/>
          <p:nvPr/>
        </p:nvSpPr>
        <p:spPr bwMode="white">
          <a:xfrm>
            <a:off x="5653487" y="3776594"/>
            <a:ext cx="257057" cy="20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8D830B1-E54D-45EA-6B1E-3731BD378FB2}"/>
              </a:ext>
            </a:extLst>
          </p:cNvPr>
          <p:cNvSpPr/>
          <p:nvPr/>
        </p:nvSpPr>
        <p:spPr bwMode="white">
          <a:xfrm>
            <a:off x="9433190" y="3776594"/>
            <a:ext cx="257057" cy="20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0E7D4BBB-D953-952A-1802-5C938C6C6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82403"/>
            <a:ext cx="11520000" cy="250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6BDC09A-D635-7403-8A8A-37A1EB07895A}"/>
              </a:ext>
            </a:extLst>
          </p:cNvPr>
          <p:cNvSpPr/>
          <p:nvPr/>
        </p:nvSpPr>
        <p:spPr bwMode="white">
          <a:xfrm>
            <a:off x="1607206" y="5293709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1007F8-3022-4313-B369-BFE2996AC7B0}"/>
              </a:ext>
            </a:extLst>
          </p:cNvPr>
          <p:cNvSpPr/>
          <p:nvPr/>
        </p:nvSpPr>
        <p:spPr bwMode="white">
          <a:xfrm>
            <a:off x="5386909" y="5293709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B085F64-6E89-FD35-F266-6986AE6C4867}"/>
              </a:ext>
            </a:extLst>
          </p:cNvPr>
          <p:cNvSpPr/>
          <p:nvPr/>
        </p:nvSpPr>
        <p:spPr bwMode="white">
          <a:xfrm>
            <a:off x="9157090" y="5293709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5CF098A-485B-CEB0-19E2-42B42034096A}"/>
              </a:ext>
            </a:extLst>
          </p:cNvPr>
          <p:cNvSpPr/>
          <p:nvPr/>
        </p:nvSpPr>
        <p:spPr bwMode="white">
          <a:xfrm>
            <a:off x="1607206" y="6180987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6866E18-F344-4237-3414-310F4BD5B79D}"/>
              </a:ext>
            </a:extLst>
          </p:cNvPr>
          <p:cNvSpPr/>
          <p:nvPr/>
        </p:nvSpPr>
        <p:spPr bwMode="white">
          <a:xfrm>
            <a:off x="4834710" y="6180987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6D53181-F87B-862F-C527-9C0C8E02CEDC}"/>
              </a:ext>
            </a:extLst>
          </p:cNvPr>
          <p:cNvSpPr/>
          <p:nvPr/>
        </p:nvSpPr>
        <p:spPr bwMode="white">
          <a:xfrm>
            <a:off x="8614413" y="6180987"/>
            <a:ext cx="247537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8DD7781A-4FBC-FAE9-CE2F-7618EBC2027B}"/>
              </a:ext>
            </a:extLst>
          </p:cNvPr>
          <p:cNvSpPr/>
          <p:nvPr/>
        </p:nvSpPr>
        <p:spPr bwMode="white">
          <a:xfrm>
            <a:off x="9652165" y="6180987"/>
            <a:ext cx="257057" cy="26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C2562D-C7C1-E982-9501-0796EFA6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A0097E-61F4-97E6-AC5D-5AEF2450BE2F}"/>
              </a:ext>
            </a:extLst>
          </p:cNvPr>
          <p:cNvSpPr/>
          <p:nvPr/>
        </p:nvSpPr>
        <p:spPr bwMode="white">
          <a:xfrm>
            <a:off x="1178776" y="2922309"/>
            <a:ext cx="3665454" cy="108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D73365-33A7-70A7-ED37-FE40437F2775}"/>
              </a:ext>
            </a:extLst>
          </p:cNvPr>
          <p:cNvSpPr/>
          <p:nvPr/>
        </p:nvSpPr>
        <p:spPr bwMode="white">
          <a:xfrm>
            <a:off x="6367537" y="2922309"/>
            <a:ext cx="5026909" cy="108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B4D5021-015F-F383-A6E3-C1CBE1531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69417"/>
            <a:ext cx="11520000" cy="248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9D7321-4795-F048-908A-F60DA10ADA01}"/>
              </a:ext>
            </a:extLst>
          </p:cNvPr>
          <p:cNvSpPr/>
          <p:nvPr/>
        </p:nvSpPr>
        <p:spPr bwMode="white">
          <a:xfrm>
            <a:off x="1550082" y="5706242"/>
            <a:ext cx="5312528" cy="1008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BB6B77-0726-504A-C356-D92781616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AE0875-0778-6262-BFB9-C207F7D7A806}"/>
              </a:ext>
            </a:extLst>
          </p:cNvPr>
          <p:cNvSpPr/>
          <p:nvPr/>
        </p:nvSpPr>
        <p:spPr bwMode="white">
          <a:xfrm>
            <a:off x="4920396" y="1602557"/>
            <a:ext cx="5312528" cy="180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