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369629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445954"/>
            <a:ext cx="632460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B5D537-2316-5FF0-462A-BC95EC38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2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1EB619-282A-87C7-3903-E768248C334D}"/>
              </a:ext>
            </a:extLst>
          </p:cNvPr>
          <p:cNvSpPr/>
          <p:nvPr/>
        </p:nvSpPr>
        <p:spPr bwMode="white">
          <a:xfrm>
            <a:off x="1911867" y="1362257"/>
            <a:ext cx="428429" cy="2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DDD865-EA35-B0DF-6DFD-78D064581D5A}"/>
              </a:ext>
            </a:extLst>
          </p:cNvPr>
          <p:cNvSpPr/>
          <p:nvPr/>
        </p:nvSpPr>
        <p:spPr bwMode="white">
          <a:xfrm>
            <a:off x="4463404" y="1362257"/>
            <a:ext cx="418909" cy="2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476D01-E752-6916-A3A8-A81AEE93A84C}"/>
              </a:ext>
            </a:extLst>
          </p:cNvPr>
          <p:cNvSpPr/>
          <p:nvPr/>
        </p:nvSpPr>
        <p:spPr bwMode="white">
          <a:xfrm>
            <a:off x="7557619" y="1362257"/>
            <a:ext cx="409389" cy="2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241C57-582A-AB0F-185F-458D0BB7F5D3}"/>
              </a:ext>
            </a:extLst>
          </p:cNvPr>
          <p:cNvSpPr/>
          <p:nvPr/>
        </p:nvSpPr>
        <p:spPr bwMode="white">
          <a:xfrm>
            <a:off x="10651834" y="1362257"/>
            <a:ext cx="418910" cy="2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DAFD28-9A6D-3B97-5786-FD5DA4AD284F}"/>
              </a:ext>
            </a:extLst>
          </p:cNvPr>
          <p:cNvSpPr/>
          <p:nvPr/>
        </p:nvSpPr>
        <p:spPr bwMode="white">
          <a:xfrm>
            <a:off x="1911867" y="1982702"/>
            <a:ext cx="238016" cy="2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AB3477-1935-BD09-A6AA-E974DC73168C}"/>
              </a:ext>
            </a:extLst>
          </p:cNvPr>
          <p:cNvSpPr/>
          <p:nvPr/>
        </p:nvSpPr>
        <p:spPr bwMode="white">
          <a:xfrm>
            <a:off x="4482446" y="1982702"/>
            <a:ext cx="390347" cy="2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419BBFD-CA63-234C-0B06-73C52AED7499}"/>
              </a:ext>
            </a:extLst>
          </p:cNvPr>
          <p:cNvSpPr/>
          <p:nvPr/>
        </p:nvSpPr>
        <p:spPr bwMode="white">
          <a:xfrm>
            <a:off x="7576661" y="1982702"/>
            <a:ext cx="399867" cy="2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4A7D6B9-EB47-D3D2-482B-FAEDBCD36824}"/>
              </a:ext>
            </a:extLst>
          </p:cNvPr>
          <p:cNvSpPr/>
          <p:nvPr/>
        </p:nvSpPr>
        <p:spPr bwMode="white">
          <a:xfrm>
            <a:off x="10861289" y="1982702"/>
            <a:ext cx="390347" cy="2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0F1B980-D98A-72EC-92B6-9BD312D35303}"/>
              </a:ext>
            </a:extLst>
          </p:cNvPr>
          <p:cNvSpPr/>
          <p:nvPr/>
        </p:nvSpPr>
        <p:spPr bwMode="white">
          <a:xfrm>
            <a:off x="1930909" y="2603147"/>
            <a:ext cx="399867" cy="2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297F8F5-1676-555A-94AA-FF3E041E36DB}"/>
              </a:ext>
            </a:extLst>
          </p:cNvPr>
          <p:cNvSpPr/>
          <p:nvPr/>
        </p:nvSpPr>
        <p:spPr bwMode="white">
          <a:xfrm>
            <a:off x="4482446" y="2612692"/>
            <a:ext cx="399867" cy="25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BEF13F-E688-A318-C746-64927DE06B8E}"/>
              </a:ext>
            </a:extLst>
          </p:cNvPr>
          <p:cNvSpPr/>
          <p:nvPr/>
        </p:nvSpPr>
        <p:spPr bwMode="white">
          <a:xfrm>
            <a:off x="7576661" y="2612692"/>
            <a:ext cx="399867" cy="25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5C5A452-E016-4CC8-191B-AA2C3448BACF}"/>
              </a:ext>
            </a:extLst>
          </p:cNvPr>
          <p:cNvSpPr/>
          <p:nvPr/>
        </p:nvSpPr>
        <p:spPr bwMode="white">
          <a:xfrm>
            <a:off x="10651834" y="2603147"/>
            <a:ext cx="418910" cy="2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BB19B577-71BA-DB12-5230-65B67588C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42231"/>
            <a:ext cx="11520000" cy="373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5DCC0C9-49CC-828A-D8D7-F68925FD4982}"/>
              </a:ext>
            </a:extLst>
          </p:cNvPr>
          <p:cNvSpPr/>
          <p:nvPr/>
        </p:nvSpPr>
        <p:spPr bwMode="white">
          <a:xfrm>
            <a:off x="6862611" y="5349253"/>
            <a:ext cx="247537" cy="276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1B8D750-0115-4665-2C10-DDBE28D4156F}"/>
              </a:ext>
            </a:extLst>
          </p:cNvPr>
          <p:cNvSpPr/>
          <p:nvPr/>
        </p:nvSpPr>
        <p:spPr bwMode="white">
          <a:xfrm>
            <a:off x="7548099" y="5406452"/>
            <a:ext cx="247537" cy="190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5559386-8B45-18C7-C6D0-0B157D94F892}"/>
              </a:ext>
            </a:extLst>
          </p:cNvPr>
          <p:cNvSpPr/>
          <p:nvPr/>
        </p:nvSpPr>
        <p:spPr bwMode="white">
          <a:xfrm>
            <a:off x="8224066" y="5349253"/>
            <a:ext cx="247537" cy="276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AC71F0C-3861-32F7-0C37-50EEAF8260C9}"/>
              </a:ext>
            </a:extLst>
          </p:cNvPr>
          <p:cNvSpPr/>
          <p:nvPr/>
        </p:nvSpPr>
        <p:spPr bwMode="white">
          <a:xfrm>
            <a:off x="9271338" y="5349253"/>
            <a:ext cx="238016" cy="276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A3CED44-2AD0-14F9-5A1E-45B386F0CFEA}"/>
              </a:ext>
            </a:extLst>
          </p:cNvPr>
          <p:cNvSpPr/>
          <p:nvPr/>
        </p:nvSpPr>
        <p:spPr bwMode="white">
          <a:xfrm>
            <a:off x="10242446" y="5358787"/>
            <a:ext cx="371305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061CBFB-B081-7CFC-A1D6-64673C18C62C}"/>
              </a:ext>
            </a:extLst>
          </p:cNvPr>
          <p:cNvSpPr/>
          <p:nvPr/>
        </p:nvSpPr>
        <p:spPr bwMode="white">
          <a:xfrm>
            <a:off x="1521520" y="5501784"/>
            <a:ext cx="238016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502446A-D0DF-8FAB-86D4-B5E7FB16A660}"/>
              </a:ext>
            </a:extLst>
          </p:cNvPr>
          <p:cNvSpPr/>
          <p:nvPr/>
        </p:nvSpPr>
        <p:spPr bwMode="white">
          <a:xfrm>
            <a:off x="2197487" y="5549450"/>
            <a:ext cx="247537" cy="190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21D3C31-48C1-59E9-A08B-F497435D1A4C}"/>
              </a:ext>
            </a:extLst>
          </p:cNvPr>
          <p:cNvSpPr/>
          <p:nvPr/>
        </p:nvSpPr>
        <p:spPr bwMode="white">
          <a:xfrm>
            <a:off x="2873454" y="5501784"/>
            <a:ext cx="257057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2D576B99-A765-6B6B-1BDF-01312550DD62}"/>
              </a:ext>
            </a:extLst>
          </p:cNvPr>
          <p:cNvSpPr/>
          <p:nvPr/>
        </p:nvSpPr>
        <p:spPr bwMode="white">
          <a:xfrm>
            <a:off x="3825520" y="5492251"/>
            <a:ext cx="437950" cy="276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4587EB11-BDE4-F09C-D2CA-C40CB927791F}"/>
              </a:ext>
            </a:extLst>
          </p:cNvPr>
          <p:cNvSpPr/>
          <p:nvPr/>
        </p:nvSpPr>
        <p:spPr bwMode="white">
          <a:xfrm>
            <a:off x="6853090" y="6264436"/>
            <a:ext cx="266579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9AAD0E81-A8CD-4CAC-8823-0E7A40A1A3DA}"/>
              </a:ext>
            </a:extLst>
          </p:cNvPr>
          <p:cNvSpPr/>
          <p:nvPr/>
        </p:nvSpPr>
        <p:spPr bwMode="white">
          <a:xfrm>
            <a:off x="7548099" y="6312102"/>
            <a:ext cx="247537" cy="190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FEB7F384-F544-86CC-0E90-3CA3F8501A6C}"/>
              </a:ext>
            </a:extLst>
          </p:cNvPr>
          <p:cNvSpPr/>
          <p:nvPr/>
        </p:nvSpPr>
        <p:spPr bwMode="white">
          <a:xfrm>
            <a:off x="8224066" y="6254903"/>
            <a:ext cx="247537" cy="276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D691C9E6-B323-0703-FB85-A2E0C3196CDA}"/>
              </a:ext>
            </a:extLst>
          </p:cNvPr>
          <p:cNvSpPr/>
          <p:nvPr/>
        </p:nvSpPr>
        <p:spPr bwMode="white">
          <a:xfrm>
            <a:off x="9299900" y="6264436"/>
            <a:ext cx="171371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90D2FA30-F982-0C9B-1205-CD7A03CA68D1}"/>
              </a:ext>
            </a:extLst>
          </p:cNvPr>
          <p:cNvSpPr/>
          <p:nvPr/>
        </p:nvSpPr>
        <p:spPr bwMode="white">
          <a:xfrm>
            <a:off x="10242446" y="6264436"/>
            <a:ext cx="371305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8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1B821F-45E7-B9D5-A8B9-BF4453424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8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F20DBF-5E54-58C5-368B-2AAC1D4DEB1F}"/>
              </a:ext>
            </a:extLst>
          </p:cNvPr>
          <p:cNvSpPr/>
          <p:nvPr/>
        </p:nvSpPr>
        <p:spPr bwMode="white">
          <a:xfrm>
            <a:off x="1331107" y="1484123"/>
            <a:ext cx="257057" cy="20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8CBEBE-725D-26EE-13C9-AC7A05960815}"/>
              </a:ext>
            </a:extLst>
          </p:cNvPr>
          <p:cNvSpPr/>
          <p:nvPr/>
        </p:nvSpPr>
        <p:spPr bwMode="white">
          <a:xfrm>
            <a:off x="5291702" y="1560335"/>
            <a:ext cx="257057" cy="47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1223CF-5EF4-A567-B330-CBEDD341A27C}"/>
              </a:ext>
            </a:extLst>
          </p:cNvPr>
          <p:cNvSpPr/>
          <p:nvPr/>
        </p:nvSpPr>
        <p:spPr bwMode="white">
          <a:xfrm>
            <a:off x="9252297" y="1493650"/>
            <a:ext cx="247537" cy="181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C08093-D8B8-1512-D484-F027383A0DFF}"/>
              </a:ext>
            </a:extLst>
          </p:cNvPr>
          <p:cNvSpPr/>
          <p:nvPr/>
        </p:nvSpPr>
        <p:spPr bwMode="white">
          <a:xfrm>
            <a:off x="1331107" y="2455824"/>
            <a:ext cx="257057" cy="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DE48A5-EE77-B7A1-725F-30B0586BA3CA}"/>
              </a:ext>
            </a:extLst>
          </p:cNvPr>
          <p:cNvSpPr/>
          <p:nvPr/>
        </p:nvSpPr>
        <p:spPr bwMode="white">
          <a:xfrm>
            <a:off x="5291702" y="2379612"/>
            <a:ext cx="257057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7C1ADE-354C-B70D-39D4-14838E3DCE36}"/>
              </a:ext>
            </a:extLst>
          </p:cNvPr>
          <p:cNvSpPr/>
          <p:nvPr/>
        </p:nvSpPr>
        <p:spPr bwMode="white">
          <a:xfrm>
            <a:off x="9252297" y="2389139"/>
            <a:ext cx="247537" cy="190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B5F43F-8B88-A126-0339-604849C9846F}"/>
              </a:ext>
            </a:extLst>
          </p:cNvPr>
          <p:cNvSpPr/>
          <p:nvPr/>
        </p:nvSpPr>
        <p:spPr bwMode="white">
          <a:xfrm>
            <a:off x="1340628" y="3294154"/>
            <a:ext cx="247537" cy="190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37E7B10-9B40-0589-CD62-05350B91386F}"/>
              </a:ext>
            </a:extLst>
          </p:cNvPr>
          <p:cNvSpPr/>
          <p:nvPr/>
        </p:nvSpPr>
        <p:spPr bwMode="white">
          <a:xfrm>
            <a:off x="5301223" y="3294154"/>
            <a:ext cx="238016" cy="190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3FD3EEF-470B-773E-F073-62A527A2778D}"/>
              </a:ext>
            </a:extLst>
          </p:cNvPr>
          <p:cNvSpPr/>
          <p:nvPr/>
        </p:nvSpPr>
        <p:spPr bwMode="white">
          <a:xfrm>
            <a:off x="9433190" y="3360839"/>
            <a:ext cx="257057" cy="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186DF8-FC56-1E3E-D689-36F25EEE2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1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14E8A7-7E78-6D23-5C4F-534DB17FC4E7}"/>
              </a:ext>
            </a:extLst>
          </p:cNvPr>
          <p:cNvSpPr/>
          <p:nvPr/>
        </p:nvSpPr>
        <p:spPr bwMode="white">
          <a:xfrm>
            <a:off x="1283504" y="2884602"/>
            <a:ext cx="4760330" cy="1009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DF369F4B-39AB-6573-30C4-D79BF8FDE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13" y="3961030"/>
            <a:ext cx="11520000" cy="251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DE2575-C620-3F2B-DC1E-FAAF7FAD8C9A}"/>
              </a:ext>
            </a:extLst>
          </p:cNvPr>
          <p:cNvSpPr/>
          <p:nvPr/>
        </p:nvSpPr>
        <p:spPr bwMode="white">
          <a:xfrm>
            <a:off x="1269384" y="4760527"/>
            <a:ext cx="6407404" cy="993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020120-F9A3-0F44-D8F0-D7322C2273B5}"/>
              </a:ext>
            </a:extLst>
          </p:cNvPr>
          <p:cNvSpPr/>
          <p:nvPr/>
        </p:nvSpPr>
        <p:spPr bwMode="white">
          <a:xfrm>
            <a:off x="2802210" y="6068419"/>
            <a:ext cx="247537" cy="257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867B9AA-FCD8-1392-0B26-E301E9758781}"/>
              </a:ext>
            </a:extLst>
          </p:cNvPr>
          <p:cNvSpPr/>
          <p:nvPr/>
        </p:nvSpPr>
        <p:spPr bwMode="white">
          <a:xfrm>
            <a:off x="5382309" y="6068419"/>
            <a:ext cx="161851" cy="257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7EAD9B-F239-E2D1-D94C-B46D2DB87AF5}"/>
              </a:ext>
            </a:extLst>
          </p:cNvPr>
          <p:cNvSpPr/>
          <p:nvPr/>
        </p:nvSpPr>
        <p:spPr bwMode="white">
          <a:xfrm>
            <a:off x="9485714" y="6020741"/>
            <a:ext cx="2199272" cy="362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4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