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387917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3464242"/>
            <a:ext cx="72771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9B6D92-C29C-8E5C-D84E-2654AA4E3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270AF37-2197-C09C-7A9B-3DEDA141DC1B}"/>
              </a:ext>
            </a:extLst>
          </p:cNvPr>
          <p:cNvSpPr/>
          <p:nvPr/>
        </p:nvSpPr>
        <p:spPr bwMode="white">
          <a:xfrm>
            <a:off x="3511338" y="2220470"/>
            <a:ext cx="685487" cy="30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CED440-02A0-A599-4EBC-9D78DB6D6A94}"/>
              </a:ext>
            </a:extLst>
          </p:cNvPr>
          <p:cNvSpPr/>
          <p:nvPr/>
        </p:nvSpPr>
        <p:spPr bwMode="white">
          <a:xfrm>
            <a:off x="6576991" y="2220470"/>
            <a:ext cx="675966" cy="305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9C9878-7272-F477-102C-DC671DF86FEF}"/>
              </a:ext>
            </a:extLst>
          </p:cNvPr>
          <p:cNvSpPr/>
          <p:nvPr/>
        </p:nvSpPr>
        <p:spPr bwMode="white">
          <a:xfrm>
            <a:off x="9061884" y="2230011"/>
            <a:ext cx="675966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40F268-0A41-D8CF-2109-B1F97FCCC090}"/>
              </a:ext>
            </a:extLst>
          </p:cNvPr>
          <p:cNvSpPr/>
          <p:nvPr/>
        </p:nvSpPr>
        <p:spPr bwMode="white">
          <a:xfrm>
            <a:off x="5796297" y="3308130"/>
            <a:ext cx="371305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2C2683-EE4A-D792-A1C2-2931B0BB4D94}"/>
              </a:ext>
            </a:extLst>
          </p:cNvPr>
          <p:cNvSpPr/>
          <p:nvPr/>
        </p:nvSpPr>
        <p:spPr bwMode="white">
          <a:xfrm>
            <a:off x="9061884" y="3308130"/>
            <a:ext cx="675966" cy="28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09BC2D56-E6F1-495B-D3CA-2C19E2F5B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56909"/>
            <a:ext cx="11520000" cy="2492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96F30B-03CC-0E71-463A-EE8A23A8620F}"/>
              </a:ext>
            </a:extLst>
          </p:cNvPr>
          <p:cNvSpPr/>
          <p:nvPr/>
        </p:nvSpPr>
        <p:spPr bwMode="white">
          <a:xfrm>
            <a:off x="2168925" y="5179384"/>
            <a:ext cx="418909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6B3F20-A7D7-28EA-375E-D2D5CF100EBF}"/>
              </a:ext>
            </a:extLst>
          </p:cNvPr>
          <p:cNvSpPr/>
          <p:nvPr/>
        </p:nvSpPr>
        <p:spPr bwMode="white">
          <a:xfrm>
            <a:off x="4863272" y="5179384"/>
            <a:ext cx="418909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975FF8-473A-865F-8735-110367830A36}"/>
              </a:ext>
            </a:extLst>
          </p:cNvPr>
          <p:cNvSpPr/>
          <p:nvPr/>
        </p:nvSpPr>
        <p:spPr bwMode="white">
          <a:xfrm>
            <a:off x="7586181" y="5179384"/>
            <a:ext cx="399867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0EFC199-4889-0C05-3A51-009E2F0AE975}"/>
              </a:ext>
            </a:extLst>
          </p:cNvPr>
          <p:cNvSpPr/>
          <p:nvPr/>
        </p:nvSpPr>
        <p:spPr bwMode="white">
          <a:xfrm>
            <a:off x="10423338" y="5179384"/>
            <a:ext cx="228496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649B1DB-B298-E53B-D607-DFC35F45E0CB}"/>
              </a:ext>
            </a:extLst>
          </p:cNvPr>
          <p:cNvSpPr/>
          <p:nvPr/>
        </p:nvSpPr>
        <p:spPr bwMode="white">
          <a:xfrm>
            <a:off x="2159404" y="5637812"/>
            <a:ext cx="390347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5230C0-4A28-7B0B-62C0-0448B2704EAA}"/>
              </a:ext>
            </a:extLst>
          </p:cNvPr>
          <p:cNvSpPr/>
          <p:nvPr/>
        </p:nvSpPr>
        <p:spPr bwMode="white">
          <a:xfrm>
            <a:off x="4863272" y="5628262"/>
            <a:ext cx="390347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8D7BF75-614D-217A-93E1-D96D88681FB0}"/>
              </a:ext>
            </a:extLst>
          </p:cNvPr>
          <p:cNvSpPr/>
          <p:nvPr/>
        </p:nvSpPr>
        <p:spPr bwMode="white">
          <a:xfrm>
            <a:off x="7567140" y="5628262"/>
            <a:ext cx="409388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15D5078-567C-1244-4297-9A2D39BD6203}"/>
              </a:ext>
            </a:extLst>
          </p:cNvPr>
          <p:cNvSpPr/>
          <p:nvPr/>
        </p:nvSpPr>
        <p:spPr bwMode="white">
          <a:xfrm>
            <a:off x="10347173" y="5628262"/>
            <a:ext cx="390347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B71778-7563-B8D2-C389-BB54297C1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1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B077349-EB56-EA4D-5019-A4999813D864}"/>
              </a:ext>
            </a:extLst>
          </p:cNvPr>
          <p:cNvSpPr/>
          <p:nvPr/>
        </p:nvSpPr>
        <p:spPr bwMode="white">
          <a:xfrm>
            <a:off x="1521520" y="2753348"/>
            <a:ext cx="238016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741624-CFDC-F560-63FB-E9FA192342BD}"/>
              </a:ext>
            </a:extLst>
          </p:cNvPr>
          <p:cNvSpPr/>
          <p:nvPr/>
        </p:nvSpPr>
        <p:spPr bwMode="white">
          <a:xfrm>
            <a:off x="2197487" y="2810560"/>
            <a:ext cx="247537" cy="181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F19E8F-6BC2-9B69-F582-36F25DEE9FEF}"/>
              </a:ext>
            </a:extLst>
          </p:cNvPr>
          <p:cNvSpPr/>
          <p:nvPr/>
        </p:nvSpPr>
        <p:spPr bwMode="white">
          <a:xfrm>
            <a:off x="2873454" y="2753348"/>
            <a:ext cx="24753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9D89E9-F0A3-0C3D-3639-18B24DCC3EFC}"/>
              </a:ext>
            </a:extLst>
          </p:cNvPr>
          <p:cNvSpPr/>
          <p:nvPr/>
        </p:nvSpPr>
        <p:spPr bwMode="white">
          <a:xfrm>
            <a:off x="3854082" y="2753348"/>
            <a:ext cx="409388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054C97-6A6A-6D09-24E9-53587CF0A7A7}"/>
              </a:ext>
            </a:extLst>
          </p:cNvPr>
          <p:cNvSpPr/>
          <p:nvPr/>
        </p:nvSpPr>
        <p:spPr bwMode="white">
          <a:xfrm>
            <a:off x="4739504" y="2715207"/>
            <a:ext cx="390347" cy="34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AB12C5-8860-FD78-5144-1F793F871BBA}"/>
              </a:ext>
            </a:extLst>
          </p:cNvPr>
          <p:cNvSpPr/>
          <p:nvPr/>
        </p:nvSpPr>
        <p:spPr bwMode="white">
          <a:xfrm>
            <a:off x="6767404" y="2734278"/>
            <a:ext cx="247537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1C9225-2492-7D6B-D0C9-4824CBC44CD3}"/>
              </a:ext>
            </a:extLst>
          </p:cNvPr>
          <p:cNvSpPr/>
          <p:nvPr/>
        </p:nvSpPr>
        <p:spPr bwMode="white">
          <a:xfrm>
            <a:off x="7452892" y="2791489"/>
            <a:ext cx="247537" cy="181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F8BFC3B-CDF8-EF16-3C16-0AAAF9019A8B}"/>
              </a:ext>
            </a:extLst>
          </p:cNvPr>
          <p:cNvSpPr/>
          <p:nvPr/>
        </p:nvSpPr>
        <p:spPr bwMode="white">
          <a:xfrm>
            <a:off x="8119338" y="2734278"/>
            <a:ext cx="266578" cy="266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85DA17-7A1F-B6EA-5E4D-80E2F19D13B0}"/>
              </a:ext>
            </a:extLst>
          </p:cNvPr>
          <p:cNvSpPr/>
          <p:nvPr/>
        </p:nvSpPr>
        <p:spPr bwMode="white">
          <a:xfrm>
            <a:off x="9071404" y="2724743"/>
            <a:ext cx="437950" cy="286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772D3A9-D4FE-7C57-EABE-BF14D99577CC}"/>
              </a:ext>
            </a:extLst>
          </p:cNvPr>
          <p:cNvSpPr/>
          <p:nvPr/>
        </p:nvSpPr>
        <p:spPr bwMode="white">
          <a:xfrm>
            <a:off x="9985388" y="2696137"/>
            <a:ext cx="390347" cy="34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E2D6C6-2A0D-1DAB-D0FA-AD55D10DFEA3}"/>
              </a:ext>
            </a:extLst>
          </p:cNvPr>
          <p:cNvSpPr/>
          <p:nvPr/>
        </p:nvSpPr>
        <p:spPr bwMode="white">
          <a:xfrm>
            <a:off x="2559272" y="3497098"/>
            <a:ext cx="1494743" cy="34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C7CC534-D0D1-6481-9D84-91D2900FD84E}"/>
              </a:ext>
            </a:extLst>
          </p:cNvPr>
          <p:cNvSpPr/>
          <p:nvPr/>
        </p:nvSpPr>
        <p:spPr bwMode="white">
          <a:xfrm>
            <a:off x="7814677" y="3468492"/>
            <a:ext cx="1494743" cy="35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38FCDB86-34AB-79A6-1370-CF1B90FEBE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31072"/>
            <a:ext cx="11520000" cy="283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F6376D-B569-A96E-AF74-F8AF9B65C51E}"/>
              </a:ext>
            </a:extLst>
          </p:cNvPr>
          <p:cNvSpPr/>
          <p:nvPr/>
        </p:nvSpPr>
        <p:spPr bwMode="white">
          <a:xfrm>
            <a:off x="5101289" y="5802939"/>
            <a:ext cx="399867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22057A5-547A-B821-F18D-D5340B9A6110}"/>
              </a:ext>
            </a:extLst>
          </p:cNvPr>
          <p:cNvSpPr/>
          <p:nvPr/>
        </p:nvSpPr>
        <p:spPr bwMode="white">
          <a:xfrm>
            <a:off x="8728661" y="5812465"/>
            <a:ext cx="390347" cy="25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EFCB9D7-25B6-3016-B64D-1058B3684320}"/>
              </a:ext>
            </a:extLst>
          </p:cNvPr>
          <p:cNvSpPr/>
          <p:nvPr/>
        </p:nvSpPr>
        <p:spPr bwMode="white">
          <a:xfrm>
            <a:off x="1369190" y="6441192"/>
            <a:ext cx="40938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2B418A4-0AA4-9C8B-E030-FBE136670FAD}"/>
              </a:ext>
            </a:extLst>
          </p:cNvPr>
          <p:cNvSpPr/>
          <p:nvPr/>
        </p:nvSpPr>
        <p:spPr bwMode="white">
          <a:xfrm>
            <a:off x="4739504" y="6441192"/>
            <a:ext cx="409388" cy="26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8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04247E-FF01-8C17-E277-7843239BC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A4F6DF-FFD7-E6E3-BCBA-EB2B339579E6}"/>
              </a:ext>
            </a:extLst>
          </p:cNvPr>
          <p:cNvSpPr/>
          <p:nvPr/>
        </p:nvSpPr>
        <p:spPr bwMode="white">
          <a:xfrm>
            <a:off x="9528396" y="2677650"/>
            <a:ext cx="39986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