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2393442"/>
            <a:ext cx="6867525" cy="1028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837" y="3422142"/>
            <a:ext cx="6410325" cy="105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A42043-5CBB-C167-7A8F-FB6A4E93D3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7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B7BA04-390E-5D15-F774-0D129EC0831E}"/>
              </a:ext>
            </a:extLst>
          </p:cNvPr>
          <p:cNvSpPr/>
          <p:nvPr/>
        </p:nvSpPr>
        <p:spPr bwMode="white">
          <a:xfrm>
            <a:off x="11070743" y="1896590"/>
            <a:ext cx="238016" cy="200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C752D63-E644-2572-E64C-648072F73716}"/>
              </a:ext>
            </a:extLst>
          </p:cNvPr>
          <p:cNvSpPr/>
          <p:nvPr/>
        </p:nvSpPr>
        <p:spPr bwMode="white">
          <a:xfrm>
            <a:off x="11070743" y="2526496"/>
            <a:ext cx="238016" cy="190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621F07E-8FA8-44E1-82C7-D8408C427FEC}"/>
              </a:ext>
            </a:extLst>
          </p:cNvPr>
          <p:cNvSpPr/>
          <p:nvPr/>
        </p:nvSpPr>
        <p:spPr bwMode="white">
          <a:xfrm>
            <a:off x="11070743" y="3146859"/>
            <a:ext cx="238016" cy="200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255AA675-93C7-2ED1-2772-B0DEC7238E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57253"/>
            <a:ext cx="11520000" cy="2830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7B81E90-CB83-1C5D-C209-F36835C64004}"/>
              </a:ext>
            </a:extLst>
          </p:cNvPr>
          <p:cNvSpPr/>
          <p:nvPr/>
        </p:nvSpPr>
        <p:spPr bwMode="white">
          <a:xfrm>
            <a:off x="1559603" y="5844572"/>
            <a:ext cx="666446" cy="314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5F95630-23ED-2D2C-1C20-78F3AB904D62}"/>
              </a:ext>
            </a:extLst>
          </p:cNvPr>
          <p:cNvSpPr/>
          <p:nvPr/>
        </p:nvSpPr>
        <p:spPr bwMode="white">
          <a:xfrm>
            <a:off x="4101619" y="5844572"/>
            <a:ext cx="666446" cy="314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F8C24E6-B5BD-7CDD-DDAA-F478F75EB655}"/>
              </a:ext>
            </a:extLst>
          </p:cNvPr>
          <p:cNvSpPr/>
          <p:nvPr/>
        </p:nvSpPr>
        <p:spPr bwMode="white">
          <a:xfrm>
            <a:off x="6929256" y="5844572"/>
            <a:ext cx="675966" cy="314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DBEAA27-B216-BC37-2A40-3B1AF923875C}"/>
              </a:ext>
            </a:extLst>
          </p:cNvPr>
          <p:cNvSpPr/>
          <p:nvPr/>
        </p:nvSpPr>
        <p:spPr bwMode="white">
          <a:xfrm>
            <a:off x="9490314" y="5844572"/>
            <a:ext cx="666446" cy="314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22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7F7CF4-68DB-A47E-6060-7FB3F61777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4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2EBCB2B-0434-9209-DE07-193872E42B5B}"/>
              </a:ext>
            </a:extLst>
          </p:cNvPr>
          <p:cNvSpPr/>
          <p:nvPr/>
        </p:nvSpPr>
        <p:spPr bwMode="white">
          <a:xfrm>
            <a:off x="2511669" y="2411274"/>
            <a:ext cx="380826" cy="314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D22E6E-1261-CD3A-DCB8-93417D20F006}"/>
              </a:ext>
            </a:extLst>
          </p:cNvPr>
          <p:cNvSpPr/>
          <p:nvPr/>
        </p:nvSpPr>
        <p:spPr bwMode="white">
          <a:xfrm>
            <a:off x="5091768" y="2411274"/>
            <a:ext cx="371305" cy="305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FDB0D9-30F5-1DCD-75D2-306D32A1D6B0}"/>
              </a:ext>
            </a:extLst>
          </p:cNvPr>
          <p:cNvSpPr/>
          <p:nvPr/>
        </p:nvSpPr>
        <p:spPr bwMode="white">
          <a:xfrm>
            <a:off x="7662347" y="2411274"/>
            <a:ext cx="380826" cy="314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95547F8-971D-3C1B-B39B-3154A83564D2}"/>
              </a:ext>
            </a:extLst>
          </p:cNvPr>
          <p:cNvSpPr/>
          <p:nvPr/>
        </p:nvSpPr>
        <p:spPr bwMode="white">
          <a:xfrm>
            <a:off x="10299570" y="2411274"/>
            <a:ext cx="380826" cy="314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96C5057-DABC-2E87-19CD-12C9D4A3FD53}"/>
              </a:ext>
            </a:extLst>
          </p:cNvPr>
          <p:cNvSpPr/>
          <p:nvPr/>
        </p:nvSpPr>
        <p:spPr bwMode="white">
          <a:xfrm>
            <a:off x="2625917" y="3088671"/>
            <a:ext cx="409388" cy="353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0688BB2-321F-0070-6EE3-A27C14B8E314}"/>
              </a:ext>
            </a:extLst>
          </p:cNvPr>
          <p:cNvSpPr/>
          <p:nvPr/>
        </p:nvSpPr>
        <p:spPr bwMode="white">
          <a:xfrm>
            <a:off x="4444363" y="3088671"/>
            <a:ext cx="409388" cy="353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51B5F92-90F8-4D5B-5DF4-627D86A82147}"/>
              </a:ext>
            </a:extLst>
          </p:cNvPr>
          <p:cNvSpPr/>
          <p:nvPr/>
        </p:nvSpPr>
        <p:spPr bwMode="white">
          <a:xfrm>
            <a:off x="6262809" y="3088671"/>
            <a:ext cx="409388" cy="353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A1A55FF-7DBE-157A-E050-5DD248DE4AD1}"/>
              </a:ext>
            </a:extLst>
          </p:cNvPr>
          <p:cNvSpPr/>
          <p:nvPr/>
        </p:nvSpPr>
        <p:spPr bwMode="white">
          <a:xfrm>
            <a:off x="8090776" y="3088671"/>
            <a:ext cx="409388" cy="353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24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4817C6-60E5-140B-CB9F-4B9D425CD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7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B8D3D5-2512-D554-F776-25A85BC53189}"/>
              </a:ext>
            </a:extLst>
          </p:cNvPr>
          <p:cNvSpPr/>
          <p:nvPr/>
        </p:nvSpPr>
        <p:spPr bwMode="white">
          <a:xfrm>
            <a:off x="4339636" y="1878216"/>
            <a:ext cx="238016" cy="267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4237B07-8522-2EB2-8013-A94A8E82A308}"/>
              </a:ext>
            </a:extLst>
          </p:cNvPr>
          <p:cNvSpPr/>
          <p:nvPr/>
        </p:nvSpPr>
        <p:spPr bwMode="white">
          <a:xfrm>
            <a:off x="9852099" y="1887764"/>
            <a:ext cx="228495" cy="25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18D008C-D511-09A3-AB13-DEE49F7C4F23}"/>
              </a:ext>
            </a:extLst>
          </p:cNvPr>
          <p:cNvSpPr/>
          <p:nvPr/>
        </p:nvSpPr>
        <p:spPr bwMode="white">
          <a:xfrm>
            <a:off x="4330115" y="2508418"/>
            <a:ext cx="257057" cy="25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3A1A106-F526-72D9-7262-282922439D00}"/>
              </a:ext>
            </a:extLst>
          </p:cNvPr>
          <p:cNvSpPr/>
          <p:nvPr/>
        </p:nvSpPr>
        <p:spPr bwMode="white">
          <a:xfrm>
            <a:off x="9852099" y="2508418"/>
            <a:ext cx="238015" cy="25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602AB60-7704-2C46-D1D9-8592C67A7E5B}"/>
              </a:ext>
            </a:extLst>
          </p:cNvPr>
          <p:cNvSpPr/>
          <p:nvPr/>
        </p:nvSpPr>
        <p:spPr bwMode="white">
          <a:xfrm>
            <a:off x="4339636" y="3129073"/>
            <a:ext cx="238016" cy="267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5EFA872-AAB6-B4A7-F2FB-3759387312E3}"/>
              </a:ext>
            </a:extLst>
          </p:cNvPr>
          <p:cNvSpPr/>
          <p:nvPr/>
        </p:nvSpPr>
        <p:spPr bwMode="white">
          <a:xfrm>
            <a:off x="9852099" y="3129073"/>
            <a:ext cx="228495" cy="25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54FB93BC-DB5D-30FF-CBA2-D263E542EF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77854"/>
            <a:ext cx="11520000" cy="3217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256107A-3805-0E08-7271-CF3012418E74}"/>
              </a:ext>
            </a:extLst>
          </p:cNvPr>
          <p:cNvSpPr/>
          <p:nvPr/>
        </p:nvSpPr>
        <p:spPr bwMode="white">
          <a:xfrm>
            <a:off x="4311074" y="4437221"/>
            <a:ext cx="238016" cy="267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5C2D26B-C7C5-C883-B13F-D1E6B82D91E3}"/>
              </a:ext>
            </a:extLst>
          </p:cNvPr>
          <p:cNvSpPr/>
          <p:nvPr/>
        </p:nvSpPr>
        <p:spPr bwMode="white">
          <a:xfrm>
            <a:off x="1816661" y="5067424"/>
            <a:ext cx="247537" cy="25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4B61F6B-97A2-E696-DC62-AE02F7514C2E}"/>
              </a:ext>
            </a:extLst>
          </p:cNvPr>
          <p:cNvSpPr/>
          <p:nvPr/>
        </p:nvSpPr>
        <p:spPr bwMode="white">
          <a:xfrm>
            <a:off x="5824859" y="5688078"/>
            <a:ext cx="428429" cy="25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6520834-C003-1FB1-2250-FAB3499EFA97}"/>
              </a:ext>
            </a:extLst>
          </p:cNvPr>
          <p:cNvSpPr/>
          <p:nvPr/>
        </p:nvSpPr>
        <p:spPr bwMode="white">
          <a:xfrm>
            <a:off x="2540231" y="6270539"/>
            <a:ext cx="4417586" cy="353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8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2023-07-25T07:09:38Z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