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448306"/>
            <a:ext cx="68675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3477006"/>
            <a:ext cx="5381625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1775DD-01AA-A087-71FD-3F0BD1714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4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89C5A6-97C7-AA6B-1801-F0E2A27372F8}"/>
              </a:ext>
            </a:extLst>
          </p:cNvPr>
          <p:cNvSpPr/>
          <p:nvPr/>
        </p:nvSpPr>
        <p:spPr bwMode="white">
          <a:xfrm>
            <a:off x="1197818" y="2915245"/>
            <a:ext cx="361785" cy="333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52D211-DB70-D268-0244-F392A093EC65}"/>
              </a:ext>
            </a:extLst>
          </p:cNvPr>
          <p:cNvSpPr/>
          <p:nvPr/>
        </p:nvSpPr>
        <p:spPr bwMode="white">
          <a:xfrm>
            <a:off x="5072727" y="2915245"/>
            <a:ext cx="352264" cy="343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70B325-0A1A-6F5E-13DD-C69791C1811A}"/>
              </a:ext>
            </a:extLst>
          </p:cNvPr>
          <p:cNvSpPr/>
          <p:nvPr/>
        </p:nvSpPr>
        <p:spPr bwMode="white">
          <a:xfrm>
            <a:off x="7053024" y="2915245"/>
            <a:ext cx="361785" cy="333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0EE9960-10A1-F231-193E-82F171B8C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34763"/>
            <a:ext cx="11520000" cy="249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00D610-C042-A55F-A455-625C9DD9AD74}"/>
              </a:ext>
            </a:extLst>
          </p:cNvPr>
          <p:cNvSpPr/>
          <p:nvPr/>
        </p:nvSpPr>
        <p:spPr bwMode="white">
          <a:xfrm>
            <a:off x="1283504" y="5407240"/>
            <a:ext cx="238016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2F64C3-BF20-F812-AA16-04BA70CC8C43}"/>
              </a:ext>
            </a:extLst>
          </p:cNvPr>
          <p:cNvSpPr/>
          <p:nvPr/>
        </p:nvSpPr>
        <p:spPr bwMode="white">
          <a:xfrm>
            <a:off x="4034975" y="5407240"/>
            <a:ext cx="247537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FC3DE3-64B4-ABF9-375B-B865F4B47E4E}"/>
              </a:ext>
            </a:extLst>
          </p:cNvPr>
          <p:cNvSpPr/>
          <p:nvPr/>
        </p:nvSpPr>
        <p:spPr bwMode="white">
          <a:xfrm>
            <a:off x="6786446" y="5407240"/>
            <a:ext cx="228496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B79C8E-EB23-903A-54FD-C63BE939735A}"/>
              </a:ext>
            </a:extLst>
          </p:cNvPr>
          <p:cNvSpPr/>
          <p:nvPr/>
        </p:nvSpPr>
        <p:spPr bwMode="white">
          <a:xfrm>
            <a:off x="9537917" y="5407240"/>
            <a:ext cx="238016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1AF5A0-BACA-8020-0577-5E8597F6E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C7D8BB-D9AA-7A64-F700-95EADF58C38C}"/>
              </a:ext>
            </a:extLst>
          </p:cNvPr>
          <p:cNvSpPr/>
          <p:nvPr/>
        </p:nvSpPr>
        <p:spPr bwMode="white">
          <a:xfrm>
            <a:off x="10489983" y="2356701"/>
            <a:ext cx="218974" cy="156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2DBB85-5B49-B384-7CF0-C9C01F2F08E9}"/>
              </a:ext>
            </a:extLst>
          </p:cNvPr>
          <p:cNvSpPr/>
          <p:nvPr/>
        </p:nvSpPr>
        <p:spPr bwMode="white">
          <a:xfrm>
            <a:off x="2007074" y="2722310"/>
            <a:ext cx="409388" cy="33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45FF4A-BF9A-9C7B-FC8B-FF0465F97618}"/>
              </a:ext>
            </a:extLst>
          </p:cNvPr>
          <p:cNvSpPr/>
          <p:nvPr/>
        </p:nvSpPr>
        <p:spPr bwMode="white">
          <a:xfrm>
            <a:off x="6015272" y="3331938"/>
            <a:ext cx="761652" cy="34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FDCA73-A45F-7646-A156-3EE7DEAEAB64}"/>
              </a:ext>
            </a:extLst>
          </p:cNvPr>
          <p:cNvSpPr/>
          <p:nvPr/>
        </p:nvSpPr>
        <p:spPr bwMode="white">
          <a:xfrm>
            <a:off x="10489983" y="3331938"/>
            <a:ext cx="761652" cy="342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52D5CB4-1148-1CD1-A4DE-6094B02EB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60686"/>
            <a:ext cx="11520000" cy="217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E5D61F-0A16-FDBD-22EE-08B514FA49DD}"/>
              </a:ext>
            </a:extLst>
          </p:cNvPr>
          <p:cNvSpPr/>
          <p:nvPr/>
        </p:nvSpPr>
        <p:spPr bwMode="white">
          <a:xfrm>
            <a:off x="2498103" y="5593864"/>
            <a:ext cx="1175087" cy="831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85D9E6E-9392-AE1C-127D-EDE5D11E95A4}"/>
              </a:ext>
            </a:extLst>
          </p:cNvPr>
          <p:cNvSpPr/>
          <p:nvPr/>
        </p:nvSpPr>
        <p:spPr bwMode="white">
          <a:xfrm>
            <a:off x="6975835" y="5527828"/>
            <a:ext cx="1172065" cy="897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0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73547-F785-EF02-2540-3725DE9F4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1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047006-598E-BF0E-7256-FAE032E969E5}"/>
              </a:ext>
            </a:extLst>
          </p:cNvPr>
          <p:cNvSpPr/>
          <p:nvPr/>
        </p:nvSpPr>
        <p:spPr bwMode="white">
          <a:xfrm>
            <a:off x="1721454" y="3008299"/>
            <a:ext cx="23801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B7EA66-5895-1933-B162-0869671C26EE}"/>
              </a:ext>
            </a:extLst>
          </p:cNvPr>
          <p:cNvSpPr/>
          <p:nvPr/>
        </p:nvSpPr>
        <p:spPr bwMode="white">
          <a:xfrm>
            <a:off x="5215537" y="3008299"/>
            <a:ext cx="23801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37436A-9407-3E87-C37C-C260393E06F2}"/>
              </a:ext>
            </a:extLst>
          </p:cNvPr>
          <p:cNvSpPr/>
          <p:nvPr/>
        </p:nvSpPr>
        <p:spPr bwMode="white">
          <a:xfrm>
            <a:off x="8719140" y="3008299"/>
            <a:ext cx="39034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