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12860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3484435"/>
            <a:ext cx="694372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5F43BA-24D2-10FB-1AFB-1F0D96084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0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58DBCA-3FA3-FBBD-7669-A7411AFD2E55}"/>
              </a:ext>
            </a:extLst>
          </p:cNvPr>
          <p:cNvSpPr/>
          <p:nvPr/>
        </p:nvSpPr>
        <p:spPr bwMode="white">
          <a:xfrm>
            <a:off x="2273652" y="1351321"/>
            <a:ext cx="418909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CEA240-3861-1409-05F7-933B86C2E5B5}"/>
              </a:ext>
            </a:extLst>
          </p:cNvPr>
          <p:cNvSpPr/>
          <p:nvPr/>
        </p:nvSpPr>
        <p:spPr bwMode="white">
          <a:xfrm>
            <a:off x="4463404" y="1351321"/>
            <a:ext cx="418909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F7DE3F-F8BA-8CD2-2419-25A68507F7D5}"/>
              </a:ext>
            </a:extLst>
          </p:cNvPr>
          <p:cNvSpPr/>
          <p:nvPr/>
        </p:nvSpPr>
        <p:spPr bwMode="white">
          <a:xfrm>
            <a:off x="7376727" y="1351321"/>
            <a:ext cx="418910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15A0A5-2540-A63D-13F2-E5C4E7D96D04}"/>
              </a:ext>
            </a:extLst>
          </p:cNvPr>
          <p:cNvSpPr/>
          <p:nvPr/>
        </p:nvSpPr>
        <p:spPr bwMode="white">
          <a:xfrm>
            <a:off x="11013619" y="1351321"/>
            <a:ext cx="238016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801625F1-D586-6239-428B-ED239540E87A}"/>
              </a:ext>
            </a:extLst>
          </p:cNvPr>
          <p:cNvSpPr/>
          <p:nvPr/>
        </p:nvSpPr>
        <p:spPr bwMode="white">
          <a:xfrm>
            <a:off x="822889" y="2007909"/>
            <a:ext cx="1527142" cy="125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E44581A0-BD4C-6296-AE89-7B075BE0D3E7}"/>
              </a:ext>
            </a:extLst>
          </p:cNvPr>
          <p:cNvSpPr/>
          <p:nvPr/>
        </p:nvSpPr>
        <p:spPr bwMode="white">
          <a:xfrm>
            <a:off x="3003121" y="2007909"/>
            <a:ext cx="1527142" cy="125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68A03E2D-A570-7050-1C4D-ADAC6B94285A}"/>
              </a:ext>
            </a:extLst>
          </p:cNvPr>
          <p:cNvSpPr/>
          <p:nvPr/>
        </p:nvSpPr>
        <p:spPr bwMode="white">
          <a:xfrm>
            <a:off x="5192873" y="2007909"/>
            <a:ext cx="1527142" cy="125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B5609581-C2D0-FF62-7B4E-F0DC291DCAE6}"/>
              </a:ext>
            </a:extLst>
          </p:cNvPr>
          <p:cNvSpPr/>
          <p:nvPr/>
        </p:nvSpPr>
        <p:spPr bwMode="white">
          <a:xfrm>
            <a:off x="6830426" y="2007909"/>
            <a:ext cx="1527142" cy="125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78972AAF-86CB-E975-9AC2-BA4146FC4C8F}"/>
              </a:ext>
            </a:extLst>
          </p:cNvPr>
          <p:cNvSpPr/>
          <p:nvPr/>
        </p:nvSpPr>
        <p:spPr bwMode="white">
          <a:xfrm>
            <a:off x="8467980" y="2007909"/>
            <a:ext cx="1527142" cy="125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8A4DDCBA-B9EE-45AC-78CE-C0D91C9B9BCB}"/>
              </a:ext>
            </a:extLst>
          </p:cNvPr>
          <p:cNvSpPr/>
          <p:nvPr/>
        </p:nvSpPr>
        <p:spPr bwMode="white">
          <a:xfrm>
            <a:off x="10105534" y="2007909"/>
            <a:ext cx="1527142" cy="125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img_16777215">
            <a:extLst>
              <a:ext uri="{FF2B5EF4-FFF2-40B4-BE49-F238E27FC236}">
                <a16:creationId xmlns:a16="http://schemas.microsoft.com/office/drawing/2014/main" id="{208E4169-C1A7-B02B-4AFB-E77FFE80B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00686"/>
            <a:ext cx="11520000" cy="2575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8346083E-C6E0-5850-FC2A-251F13716047}"/>
              </a:ext>
            </a:extLst>
          </p:cNvPr>
          <p:cNvSpPr/>
          <p:nvPr/>
        </p:nvSpPr>
        <p:spPr bwMode="white">
          <a:xfrm>
            <a:off x="2245090" y="4564253"/>
            <a:ext cx="257057" cy="20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541217C3-1F0F-0550-5485-A676823E58D0}"/>
              </a:ext>
            </a:extLst>
          </p:cNvPr>
          <p:cNvSpPr/>
          <p:nvPr/>
        </p:nvSpPr>
        <p:spPr bwMode="white">
          <a:xfrm>
            <a:off x="5653487" y="4564253"/>
            <a:ext cx="257057" cy="20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>
            <a:extLst>
              <a:ext uri="{FF2B5EF4-FFF2-40B4-BE49-F238E27FC236}">
                <a16:creationId xmlns:a16="http://schemas.microsoft.com/office/drawing/2014/main" id="{C8EF8D42-0244-4B12-57A3-83B010531A80}"/>
              </a:ext>
            </a:extLst>
          </p:cNvPr>
          <p:cNvSpPr/>
          <p:nvPr/>
        </p:nvSpPr>
        <p:spPr bwMode="white">
          <a:xfrm>
            <a:off x="9794975" y="4564253"/>
            <a:ext cx="257057" cy="20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>
            <a:extLst>
              <a:ext uri="{FF2B5EF4-FFF2-40B4-BE49-F238E27FC236}">
                <a16:creationId xmlns:a16="http://schemas.microsoft.com/office/drawing/2014/main" id="{8F025DFE-D153-D96B-7F6C-3DF4FCD2F58C}"/>
              </a:ext>
            </a:extLst>
          </p:cNvPr>
          <p:cNvSpPr/>
          <p:nvPr/>
        </p:nvSpPr>
        <p:spPr bwMode="white">
          <a:xfrm>
            <a:off x="2245090" y="5460771"/>
            <a:ext cx="257057" cy="171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4" name="矩形 53">
            <a:extLst>
              <a:ext uri="{FF2B5EF4-FFF2-40B4-BE49-F238E27FC236}">
                <a16:creationId xmlns:a16="http://schemas.microsoft.com/office/drawing/2014/main" id="{3BE2AE36-0C49-EE98-CB32-DD820FAFA60A}"/>
              </a:ext>
            </a:extLst>
          </p:cNvPr>
          <p:cNvSpPr/>
          <p:nvPr/>
        </p:nvSpPr>
        <p:spPr bwMode="white">
          <a:xfrm>
            <a:off x="5653487" y="5460771"/>
            <a:ext cx="257057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5" name="矩形 54">
            <a:extLst>
              <a:ext uri="{FF2B5EF4-FFF2-40B4-BE49-F238E27FC236}">
                <a16:creationId xmlns:a16="http://schemas.microsoft.com/office/drawing/2014/main" id="{DDF32882-A4C3-0159-AA18-704E27152400}"/>
              </a:ext>
            </a:extLst>
          </p:cNvPr>
          <p:cNvSpPr/>
          <p:nvPr/>
        </p:nvSpPr>
        <p:spPr bwMode="white">
          <a:xfrm>
            <a:off x="9794975" y="5460771"/>
            <a:ext cx="257057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8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D54A8A-99EE-BF00-2064-411EDBA3C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3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BAC790-6DFE-F5BA-2BF5-CB28E7035462}"/>
              </a:ext>
            </a:extLst>
          </p:cNvPr>
          <p:cNvSpPr/>
          <p:nvPr/>
        </p:nvSpPr>
        <p:spPr bwMode="white">
          <a:xfrm>
            <a:off x="6900694" y="1121791"/>
            <a:ext cx="4588958" cy="2383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82539D7-BE35-AB6B-CD06-B1A0F611A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05287"/>
            <a:ext cx="11520000" cy="315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A0E121-C3E4-3973-EE06-7FE25B89F092}"/>
              </a:ext>
            </a:extLst>
          </p:cNvPr>
          <p:cNvSpPr/>
          <p:nvPr/>
        </p:nvSpPr>
        <p:spPr bwMode="white">
          <a:xfrm>
            <a:off x="7119669" y="4276504"/>
            <a:ext cx="3865388" cy="2474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F16387-EAC8-702D-C8A6-557024694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7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E22FAB-4146-96D4-AEE3-2E34CF55A955}"/>
              </a:ext>
            </a:extLst>
          </p:cNvPr>
          <p:cNvSpPr/>
          <p:nvPr/>
        </p:nvSpPr>
        <p:spPr bwMode="white">
          <a:xfrm>
            <a:off x="826512" y="1754006"/>
            <a:ext cx="5122115" cy="178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0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2023-07-25T06:52:26Z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