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230564"/>
            <a:ext cx="11772900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475" y="3402139"/>
            <a:ext cx="6115050" cy="81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46A975-CAFF-2FBC-36EB-0B7EF9155F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94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C8E896E-F92A-811E-999E-E7C8866A5FBB}"/>
              </a:ext>
            </a:extLst>
          </p:cNvPr>
          <p:cNvSpPr/>
          <p:nvPr/>
        </p:nvSpPr>
        <p:spPr bwMode="white">
          <a:xfrm>
            <a:off x="2540231" y="3697028"/>
            <a:ext cx="2227834" cy="343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0BEAD74-E454-6EFC-BB60-BA6069C49903}"/>
              </a:ext>
            </a:extLst>
          </p:cNvPr>
          <p:cNvSpPr/>
          <p:nvPr/>
        </p:nvSpPr>
        <p:spPr bwMode="white">
          <a:xfrm>
            <a:off x="8309752" y="3697028"/>
            <a:ext cx="2189751" cy="343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81963D1A-B6D9-3003-C382-D543742C76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154678"/>
            <a:ext cx="11520000" cy="1734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0618828-96CB-B991-3904-6059CDBAF8F9}"/>
              </a:ext>
            </a:extLst>
          </p:cNvPr>
          <p:cNvSpPr/>
          <p:nvPr/>
        </p:nvSpPr>
        <p:spPr bwMode="white">
          <a:xfrm>
            <a:off x="1550082" y="4803346"/>
            <a:ext cx="3494082" cy="1000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90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1FA00E-EB6B-0CC7-BA7F-45DE280E3F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99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2200A24-786A-FC7C-5BE5-9EACE2D19E10}"/>
              </a:ext>
            </a:extLst>
          </p:cNvPr>
          <p:cNvSpPr/>
          <p:nvPr/>
        </p:nvSpPr>
        <p:spPr bwMode="white">
          <a:xfrm>
            <a:off x="1550082" y="1574277"/>
            <a:ext cx="4579438" cy="998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6FD6E2C0-4A28-F9F8-1D50-A9AAE63E7A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30395"/>
            <a:ext cx="11520000" cy="3584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E419768-34B7-22E9-2B12-59F9E077A847}"/>
              </a:ext>
            </a:extLst>
          </p:cNvPr>
          <p:cNvSpPr/>
          <p:nvPr/>
        </p:nvSpPr>
        <p:spPr bwMode="white">
          <a:xfrm>
            <a:off x="7681388" y="3883531"/>
            <a:ext cx="761652" cy="352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28D2C44-0364-3A4F-ACEC-BCBF46CB8B75}"/>
              </a:ext>
            </a:extLst>
          </p:cNvPr>
          <p:cNvSpPr/>
          <p:nvPr/>
        </p:nvSpPr>
        <p:spPr bwMode="white">
          <a:xfrm>
            <a:off x="10423338" y="3883531"/>
            <a:ext cx="409388" cy="352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E741228-61E1-108B-A44D-3378A361A7A1}"/>
              </a:ext>
            </a:extLst>
          </p:cNvPr>
          <p:cNvSpPr/>
          <p:nvPr/>
        </p:nvSpPr>
        <p:spPr bwMode="white">
          <a:xfrm>
            <a:off x="5272661" y="4884724"/>
            <a:ext cx="3855867" cy="1734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52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39DFE8-A33B-4E77-3F53-561E9978E7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36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95D9671-E5B4-A098-8A69-0E02E48E6594}"/>
              </a:ext>
            </a:extLst>
          </p:cNvPr>
          <p:cNvSpPr/>
          <p:nvPr/>
        </p:nvSpPr>
        <p:spPr bwMode="white">
          <a:xfrm>
            <a:off x="1550082" y="1875935"/>
            <a:ext cx="3855867" cy="899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19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2023-07-25T06:24:49Z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