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6" r:id="rId4"/>
    <p:sldId id="264" r:id="rId5"/>
    <p:sldId id="263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285428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362" y="3457003"/>
            <a:ext cx="6391275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E04D15-F9E8-F37A-1FEB-F01D9556A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7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022041C-97D2-2650-3EC7-8B271F24F3B4}"/>
              </a:ext>
            </a:extLst>
          </p:cNvPr>
          <p:cNvSpPr/>
          <p:nvPr/>
        </p:nvSpPr>
        <p:spPr bwMode="white">
          <a:xfrm>
            <a:off x="1730975" y="1152225"/>
            <a:ext cx="418909" cy="26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65349C-59BC-2689-E463-432369287DE2}"/>
              </a:ext>
            </a:extLst>
          </p:cNvPr>
          <p:cNvSpPr/>
          <p:nvPr/>
        </p:nvSpPr>
        <p:spPr bwMode="white">
          <a:xfrm>
            <a:off x="5920066" y="1152225"/>
            <a:ext cx="418909" cy="26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A910CD-5EB9-F232-7EF0-409E4C8D467F}"/>
              </a:ext>
            </a:extLst>
          </p:cNvPr>
          <p:cNvSpPr/>
          <p:nvPr/>
        </p:nvSpPr>
        <p:spPr bwMode="white">
          <a:xfrm>
            <a:off x="2702082" y="2603047"/>
            <a:ext cx="257057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7A4DAF-5656-578B-5708-FC0EE271D696}"/>
              </a:ext>
            </a:extLst>
          </p:cNvPr>
          <p:cNvSpPr/>
          <p:nvPr/>
        </p:nvSpPr>
        <p:spPr bwMode="white">
          <a:xfrm>
            <a:off x="5173144" y="2603048"/>
            <a:ext cx="289929" cy="171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2EEA07B-DC8D-9528-EC87-5EFE55130EB0}"/>
              </a:ext>
            </a:extLst>
          </p:cNvPr>
          <p:cNvSpPr/>
          <p:nvPr/>
        </p:nvSpPr>
        <p:spPr bwMode="white">
          <a:xfrm>
            <a:off x="9242776" y="2603047"/>
            <a:ext cx="266578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64324A-40E4-1899-E77F-1039DFE4AB7E}"/>
              </a:ext>
            </a:extLst>
          </p:cNvPr>
          <p:cNvSpPr/>
          <p:nvPr/>
        </p:nvSpPr>
        <p:spPr bwMode="white">
          <a:xfrm>
            <a:off x="2511669" y="3481176"/>
            <a:ext cx="266578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C5BCC7D-B5A6-46E8-8C40-03DA614840A2}"/>
              </a:ext>
            </a:extLst>
          </p:cNvPr>
          <p:cNvSpPr/>
          <p:nvPr/>
        </p:nvSpPr>
        <p:spPr bwMode="white">
          <a:xfrm>
            <a:off x="5377388" y="3481176"/>
            <a:ext cx="266578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951D50E-4F2B-A490-6E36-56CF446B0E3A}"/>
              </a:ext>
            </a:extLst>
          </p:cNvPr>
          <p:cNvSpPr/>
          <p:nvPr/>
        </p:nvSpPr>
        <p:spPr bwMode="white">
          <a:xfrm>
            <a:off x="9134574" y="3481177"/>
            <a:ext cx="279574" cy="171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A7D1F2DF-1FA1-2F8D-AA36-2ECC057FD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13" y="3977510"/>
            <a:ext cx="11520000" cy="638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D4F203D-284B-4E19-F74D-8AFD0B36CC44}"/>
              </a:ext>
            </a:extLst>
          </p:cNvPr>
          <p:cNvSpPr/>
          <p:nvPr/>
        </p:nvSpPr>
        <p:spPr bwMode="white">
          <a:xfrm>
            <a:off x="5820260" y="4177676"/>
            <a:ext cx="418909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464A227-ED7D-180F-0822-A1E9CEA16C94}"/>
              </a:ext>
            </a:extLst>
          </p:cNvPr>
          <p:cNvSpPr/>
          <p:nvPr/>
        </p:nvSpPr>
        <p:spPr bwMode="white">
          <a:xfrm>
            <a:off x="7457813" y="4177676"/>
            <a:ext cx="418909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9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18F36C-9D41-DD2F-3E81-C8632849B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4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DD7B44-39EA-D176-B6BD-40CBAA22D4E1}"/>
              </a:ext>
            </a:extLst>
          </p:cNvPr>
          <p:cNvSpPr/>
          <p:nvPr/>
        </p:nvSpPr>
        <p:spPr bwMode="white">
          <a:xfrm>
            <a:off x="2273652" y="1179542"/>
            <a:ext cx="418909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8C36B9-0982-F5D1-3D52-2B3025853697}"/>
              </a:ext>
            </a:extLst>
          </p:cNvPr>
          <p:cNvSpPr/>
          <p:nvPr/>
        </p:nvSpPr>
        <p:spPr bwMode="white">
          <a:xfrm>
            <a:off x="6091438" y="1179542"/>
            <a:ext cx="428429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8389B8-0C32-07A3-9E38-4B1799A61FA5}"/>
              </a:ext>
            </a:extLst>
          </p:cNvPr>
          <p:cNvSpPr/>
          <p:nvPr/>
        </p:nvSpPr>
        <p:spPr bwMode="white">
          <a:xfrm>
            <a:off x="10128198" y="1189071"/>
            <a:ext cx="342743" cy="25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9CADE4-5D11-050F-69FE-6C0F9BF33BBA}"/>
              </a:ext>
            </a:extLst>
          </p:cNvPr>
          <p:cNvSpPr/>
          <p:nvPr/>
        </p:nvSpPr>
        <p:spPr bwMode="white">
          <a:xfrm>
            <a:off x="735754" y="1837081"/>
            <a:ext cx="1611983" cy="1283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084B8B-1D6A-EC9A-1B4C-BA9019646B56}"/>
              </a:ext>
            </a:extLst>
          </p:cNvPr>
          <p:cNvSpPr/>
          <p:nvPr/>
        </p:nvSpPr>
        <p:spPr bwMode="white">
          <a:xfrm>
            <a:off x="3829969" y="1837081"/>
            <a:ext cx="1611983" cy="1283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8072BDB-1316-DB84-6BE4-A7A547AD2DA4}"/>
              </a:ext>
            </a:extLst>
          </p:cNvPr>
          <p:cNvSpPr/>
          <p:nvPr/>
        </p:nvSpPr>
        <p:spPr bwMode="white">
          <a:xfrm>
            <a:off x="5477046" y="1846610"/>
            <a:ext cx="1583630" cy="123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5B594FF-72D7-B646-DE25-76B0A025B43E}"/>
              </a:ext>
            </a:extLst>
          </p:cNvPr>
          <p:cNvSpPr/>
          <p:nvPr/>
        </p:nvSpPr>
        <p:spPr bwMode="white">
          <a:xfrm>
            <a:off x="7647759" y="1837081"/>
            <a:ext cx="1611976" cy="1283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724E171-0AE2-A285-4BA7-596633EFBE2E}"/>
              </a:ext>
            </a:extLst>
          </p:cNvPr>
          <p:cNvSpPr/>
          <p:nvPr/>
        </p:nvSpPr>
        <p:spPr bwMode="white">
          <a:xfrm>
            <a:off x="9294829" y="1837081"/>
            <a:ext cx="1611983" cy="1283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0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3C72B6-27CF-02EA-8EE8-2E1F48E68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0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4660C2A-D8E9-9E9C-9FA9-624333046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0" y="2790901"/>
            <a:ext cx="11520000" cy="1788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2B4FA20-B5B9-78D5-609D-3440675F1957}"/>
              </a:ext>
            </a:extLst>
          </p:cNvPr>
          <p:cNvSpPr/>
          <p:nvPr/>
        </p:nvSpPr>
        <p:spPr bwMode="white">
          <a:xfrm>
            <a:off x="1269290" y="3448996"/>
            <a:ext cx="9562108" cy="103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065DD8A7-C41A-6BE7-6BF4-0597CF6A7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8" y="4579055"/>
            <a:ext cx="11520000" cy="1812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7FA3D7-2184-5D2E-D884-D8E64FEFACA7}"/>
              </a:ext>
            </a:extLst>
          </p:cNvPr>
          <p:cNvSpPr/>
          <p:nvPr/>
        </p:nvSpPr>
        <p:spPr bwMode="white">
          <a:xfrm>
            <a:off x="1344799" y="5133455"/>
            <a:ext cx="5855206" cy="1143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7A5A8C-791E-7813-A724-9CE19DBA3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0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023940-2147-4315-8303-2E1BABF8939E}"/>
              </a:ext>
            </a:extLst>
          </p:cNvPr>
          <p:cNvSpPr/>
          <p:nvPr/>
        </p:nvSpPr>
        <p:spPr bwMode="white">
          <a:xfrm>
            <a:off x="807470" y="999241"/>
            <a:ext cx="9279209" cy="1634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95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2023-07-25T06:57:45Z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