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4" r:id="rId4"/>
    <p:sldId id="262" r:id="rId5"/>
    <p:sldId id="260" r:id="rId6"/>
    <p:sldId id="258" r:id="rId7"/>
  </p:sldIdLst>
  <p:sldSz cx="12192000" cy="6858000"/>
  <p:notesSz cx="6858000" cy="9144000"/>
  <p:custDataLst>
    <p:tags r:id="rId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5" d="100"/>
          <a:sy n="65" d="100"/>
        </p:scale>
        <p:origin x="27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2023/7/24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2337" y="2423652"/>
            <a:ext cx="5267325" cy="10668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0362" y="3490452"/>
            <a:ext cx="6391275" cy="8477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C8C61890-F7A9-266C-DC6C-E972ACC5EB0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44446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357D6E8D-7EBC-CA9D-4BF1-5929631D5F2E}"/>
              </a:ext>
            </a:extLst>
          </p:cNvPr>
          <p:cNvSpPr/>
          <p:nvPr/>
        </p:nvSpPr>
        <p:spPr bwMode="white">
          <a:xfrm>
            <a:off x="2387900" y="3327391"/>
            <a:ext cx="399867" cy="34349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B3A3F2A5-B011-E9D7-11CD-EE96C0308F85}"/>
              </a:ext>
            </a:extLst>
          </p:cNvPr>
          <p:cNvSpPr/>
          <p:nvPr/>
        </p:nvSpPr>
        <p:spPr bwMode="white">
          <a:xfrm>
            <a:off x="5139371" y="3327391"/>
            <a:ext cx="399867" cy="34349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9F559353-67F6-5B76-6B3B-F5F3DCF360B3}"/>
              </a:ext>
            </a:extLst>
          </p:cNvPr>
          <p:cNvSpPr/>
          <p:nvPr/>
        </p:nvSpPr>
        <p:spPr bwMode="white">
          <a:xfrm>
            <a:off x="7709950" y="3327391"/>
            <a:ext cx="761652" cy="34349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026E981D-7B81-3029-1032-71C7462056B0}"/>
              </a:ext>
            </a:extLst>
          </p:cNvPr>
          <p:cNvSpPr/>
          <p:nvPr/>
        </p:nvSpPr>
        <p:spPr bwMode="white">
          <a:xfrm>
            <a:off x="10461421" y="3327391"/>
            <a:ext cx="771173" cy="34349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img_16777215">
            <a:extLst>
              <a:ext uri="{FF2B5EF4-FFF2-40B4-BE49-F238E27FC236}">
                <a16:creationId xmlns:a16="http://schemas.microsoft.com/office/drawing/2014/main" id="{D4A14F31-31A5-5E3A-1175-BEC59B519B4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804463"/>
            <a:ext cx="11520000" cy="256686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097FF243-3B95-2355-F04E-BAEBC52417BB}"/>
              </a:ext>
            </a:extLst>
          </p:cNvPr>
          <p:cNvSpPr/>
          <p:nvPr/>
        </p:nvSpPr>
        <p:spPr bwMode="white">
          <a:xfrm>
            <a:off x="4739504" y="4644181"/>
            <a:ext cx="761652" cy="34352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34817934-F703-7899-7B27-D6EDE3EDF2BB}"/>
              </a:ext>
            </a:extLst>
          </p:cNvPr>
          <p:cNvSpPr/>
          <p:nvPr/>
        </p:nvSpPr>
        <p:spPr bwMode="white">
          <a:xfrm>
            <a:off x="10470942" y="4644181"/>
            <a:ext cx="361785" cy="33397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541CD362-BBAE-414F-3EDA-0E42548745A8}"/>
              </a:ext>
            </a:extLst>
          </p:cNvPr>
          <p:cNvSpPr/>
          <p:nvPr/>
        </p:nvSpPr>
        <p:spPr bwMode="white">
          <a:xfrm>
            <a:off x="4739504" y="5264428"/>
            <a:ext cx="761652" cy="34352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DCA6292A-5D25-362D-063F-89CD2480FCFF}"/>
              </a:ext>
            </a:extLst>
          </p:cNvPr>
          <p:cNvSpPr/>
          <p:nvPr/>
        </p:nvSpPr>
        <p:spPr bwMode="white">
          <a:xfrm>
            <a:off x="10299570" y="5264428"/>
            <a:ext cx="761652" cy="34352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D1727EFD-D929-4FA6-8164-B835A0FE8413}"/>
              </a:ext>
            </a:extLst>
          </p:cNvPr>
          <p:cNvSpPr/>
          <p:nvPr/>
        </p:nvSpPr>
        <p:spPr bwMode="white">
          <a:xfrm>
            <a:off x="4920396" y="5894217"/>
            <a:ext cx="352264" cy="33397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B8A7457F-0BBF-11F5-F4DF-7BE63424AED6}"/>
              </a:ext>
            </a:extLst>
          </p:cNvPr>
          <p:cNvSpPr/>
          <p:nvPr/>
        </p:nvSpPr>
        <p:spPr bwMode="white">
          <a:xfrm>
            <a:off x="10299570" y="5884674"/>
            <a:ext cx="761652" cy="34352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32662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D1DAF1F9-1BF7-3376-FF35-24EABD7FBCA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0"/>
            <a:ext cx="11520000" cy="375347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10F14F58-B030-B771-7143-8484C875F7BA}"/>
              </a:ext>
            </a:extLst>
          </p:cNvPr>
          <p:cNvSpPr/>
          <p:nvPr/>
        </p:nvSpPr>
        <p:spPr bwMode="white">
          <a:xfrm>
            <a:off x="4054016" y="2219695"/>
            <a:ext cx="504595" cy="4572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275A69CC-B07F-71E9-7F0C-647A0DA0B786}"/>
              </a:ext>
            </a:extLst>
          </p:cNvPr>
          <p:cNvSpPr/>
          <p:nvPr/>
        </p:nvSpPr>
        <p:spPr bwMode="white">
          <a:xfrm>
            <a:off x="7605223" y="2219695"/>
            <a:ext cx="504595" cy="4572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AC515828-384C-1015-1CB2-7FF69F569168}"/>
              </a:ext>
            </a:extLst>
          </p:cNvPr>
          <p:cNvSpPr/>
          <p:nvPr/>
        </p:nvSpPr>
        <p:spPr bwMode="white">
          <a:xfrm>
            <a:off x="10061553" y="2219695"/>
            <a:ext cx="514115" cy="4572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ED4F1A3C-06A0-565F-23D2-042E30BC0F84}"/>
              </a:ext>
            </a:extLst>
          </p:cNvPr>
          <p:cNvSpPr/>
          <p:nvPr/>
        </p:nvSpPr>
        <p:spPr bwMode="white">
          <a:xfrm>
            <a:off x="4054016" y="2943716"/>
            <a:ext cx="504595" cy="4572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88F414B0-21B7-37FC-4BB3-C7073850AC04}"/>
              </a:ext>
            </a:extLst>
          </p:cNvPr>
          <p:cNvSpPr/>
          <p:nvPr/>
        </p:nvSpPr>
        <p:spPr bwMode="white">
          <a:xfrm>
            <a:off x="7605223" y="2943716"/>
            <a:ext cx="504595" cy="4572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066A62B2-6CF2-22EA-4ACC-9CE05FA47873}"/>
              </a:ext>
            </a:extLst>
          </p:cNvPr>
          <p:cNvSpPr/>
          <p:nvPr/>
        </p:nvSpPr>
        <p:spPr bwMode="white">
          <a:xfrm>
            <a:off x="10061553" y="2943716"/>
            <a:ext cx="514115" cy="4572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" name="img_16777215">
            <a:extLst>
              <a:ext uri="{FF2B5EF4-FFF2-40B4-BE49-F238E27FC236}">
                <a16:creationId xmlns:a16="http://schemas.microsoft.com/office/drawing/2014/main" id="{D16A2676-5096-BBFB-6D6D-E9D53EBF2E5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753476"/>
            <a:ext cx="11520000" cy="304892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4036183E-5D5A-09A9-5DCE-678B58953C83}"/>
              </a:ext>
            </a:extLst>
          </p:cNvPr>
          <p:cNvSpPr/>
          <p:nvPr/>
        </p:nvSpPr>
        <p:spPr bwMode="white">
          <a:xfrm>
            <a:off x="1550082" y="4475024"/>
            <a:ext cx="2941884" cy="99347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28719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C8E9DBDC-8A62-CF55-A121-77B7EAECC97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78935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A064D1E9-7FF2-7A29-4D16-F84BE0A74751}"/>
              </a:ext>
            </a:extLst>
          </p:cNvPr>
          <p:cNvSpPr/>
          <p:nvPr/>
        </p:nvSpPr>
        <p:spPr bwMode="white">
          <a:xfrm>
            <a:off x="3130512" y="2136781"/>
            <a:ext cx="238016" cy="26747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654447D4-99C6-5C2F-1115-737F36FC3CDD}"/>
              </a:ext>
            </a:extLst>
          </p:cNvPr>
          <p:cNvSpPr/>
          <p:nvPr/>
        </p:nvSpPr>
        <p:spPr bwMode="white">
          <a:xfrm>
            <a:off x="7500495" y="2136781"/>
            <a:ext cx="418909" cy="26747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32620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宽屏</PresentationFormat>
  <Paragraphs>0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0" baseType="lpstr"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Administrator</cp:lastModifiedBy>
  <cp:revision>4</cp:revision>
  <dcterms:created xsi:type="dcterms:W3CDTF">2023-07-20T00:26:43Z</dcterms:created>
  <dcterms:modified xsi:type="dcterms:W3CDTF">2023-07-24T13:47:55Z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2052-11.1.0.14309</vt:lpwstr>
  </property>
</Properties>
</file>