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7" y="2384322"/>
            <a:ext cx="526732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5" y="3451122"/>
            <a:ext cx="8477250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724AFB-DF5D-6BBC-5324-AC071ECA4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9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900C526-34F2-8A9B-161C-A7AB98D48CCF}"/>
              </a:ext>
            </a:extLst>
          </p:cNvPr>
          <p:cNvSpPr/>
          <p:nvPr/>
        </p:nvSpPr>
        <p:spPr bwMode="white">
          <a:xfrm>
            <a:off x="5758214" y="1990023"/>
            <a:ext cx="771173" cy="343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094D71-0DCC-F018-6D7A-A17258E839AB}"/>
              </a:ext>
            </a:extLst>
          </p:cNvPr>
          <p:cNvSpPr/>
          <p:nvPr/>
        </p:nvSpPr>
        <p:spPr bwMode="white">
          <a:xfrm>
            <a:off x="4130181" y="2609623"/>
            <a:ext cx="399867" cy="343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77CEB01-000C-63D2-EB1C-BC7BED3A7B09}"/>
              </a:ext>
            </a:extLst>
          </p:cNvPr>
          <p:cNvSpPr/>
          <p:nvPr/>
        </p:nvSpPr>
        <p:spPr bwMode="white">
          <a:xfrm>
            <a:off x="9109487" y="2724011"/>
            <a:ext cx="342743" cy="181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75363A-2819-0392-4538-E28B6096FBC5}"/>
              </a:ext>
            </a:extLst>
          </p:cNvPr>
          <p:cNvSpPr/>
          <p:nvPr/>
        </p:nvSpPr>
        <p:spPr bwMode="white">
          <a:xfrm>
            <a:off x="2664000" y="3267352"/>
            <a:ext cx="580760" cy="266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471FAF-D49F-C7C0-5C9E-CB935329CDDC}"/>
              </a:ext>
            </a:extLst>
          </p:cNvPr>
          <p:cNvSpPr/>
          <p:nvPr/>
        </p:nvSpPr>
        <p:spPr bwMode="white">
          <a:xfrm>
            <a:off x="7424330" y="3267352"/>
            <a:ext cx="571239" cy="266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8333B6B4-048A-7640-AF30-FDDACF568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47082"/>
            <a:ext cx="11520000" cy="3186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B006254-D75E-0867-F5B2-C7EBAF304E2C}"/>
              </a:ext>
            </a:extLst>
          </p:cNvPr>
          <p:cNvSpPr/>
          <p:nvPr/>
        </p:nvSpPr>
        <p:spPr bwMode="white">
          <a:xfrm>
            <a:off x="3949289" y="3904706"/>
            <a:ext cx="1466181" cy="353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9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F5BF3F-E6CF-E5FB-97CB-06C8297A77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1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B34C07-5537-152D-1438-6F6FBEFABC01}"/>
              </a:ext>
            </a:extLst>
          </p:cNvPr>
          <p:cNvSpPr/>
          <p:nvPr/>
        </p:nvSpPr>
        <p:spPr bwMode="white">
          <a:xfrm>
            <a:off x="11213553" y="1372388"/>
            <a:ext cx="418909" cy="343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6FA2DE-3FBA-FA7F-0BF9-DC3F6F913870}"/>
              </a:ext>
            </a:extLst>
          </p:cNvPr>
          <p:cNvSpPr/>
          <p:nvPr/>
        </p:nvSpPr>
        <p:spPr bwMode="white">
          <a:xfrm>
            <a:off x="3349487" y="2279718"/>
            <a:ext cx="409388" cy="343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EA9A73-4DE4-1BDB-C18E-DB0A9E877CCB}"/>
              </a:ext>
            </a:extLst>
          </p:cNvPr>
          <p:cNvSpPr/>
          <p:nvPr/>
        </p:nvSpPr>
        <p:spPr bwMode="white">
          <a:xfrm>
            <a:off x="7072066" y="2279718"/>
            <a:ext cx="418909" cy="343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1611529F-AFC0-3519-FB34-A12B3FD1C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86825"/>
            <a:ext cx="11520000" cy="2992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9AECB9-7900-5DF6-327A-8D9931CEBF34}"/>
              </a:ext>
            </a:extLst>
          </p:cNvPr>
          <p:cNvSpPr/>
          <p:nvPr/>
        </p:nvSpPr>
        <p:spPr bwMode="white">
          <a:xfrm>
            <a:off x="7243438" y="5231375"/>
            <a:ext cx="409388" cy="343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7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0EE369-C7D5-95A6-890B-8D8BE9F72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1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694074-EAE4-DE4C-6FAE-98EE498C7DAA}"/>
              </a:ext>
            </a:extLst>
          </p:cNvPr>
          <p:cNvSpPr/>
          <p:nvPr/>
        </p:nvSpPr>
        <p:spPr bwMode="white">
          <a:xfrm>
            <a:off x="4615735" y="2871020"/>
            <a:ext cx="3865388" cy="105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2023-07-24T13:43:23Z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