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2466360"/>
            <a:ext cx="526732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13" y="3429000"/>
            <a:ext cx="982980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9C7D08-43F1-5C36-B660-78828AF2F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608D49-3B65-74BC-B3C2-E9891B22837A}"/>
              </a:ext>
            </a:extLst>
          </p:cNvPr>
          <p:cNvSpPr/>
          <p:nvPr/>
        </p:nvSpPr>
        <p:spPr bwMode="white">
          <a:xfrm>
            <a:off x="8214545" y="2026998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E89FE9-28A1-253A-0D2E-B58334F7666A}"/>
              </a:ext>
            </a:extLst>
          </p:cNvPr>
          <p:cNvSpPr/>
          <p:nvPr/>
        </p:nvSpPr>
        <p:spPr bwMode="white">
          <a:xfrm>
            <a:off x="8224066" y="2646169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AA00E5-77CB-5439-BE09-692A48983B2C}"/>
              </a:ext>
            </a:extLst>
          </p:cNvPr>
          <p:cNvSpPr/>
          <p:nvPr/>
        </p:nvSpPr>
        <p:spPr bwMode="white">
          <a:xfrm>
            <a:off x="8319272" y="3246288"/>
            <a:ext cx="761652" cy="352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50319FE-355D-3DE8-9FB5-54326DB02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51150"/>
            <a:ext cx="11520000" cy="2453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465B36-D125-D908-41DE-9F08C00888E7}"/>
              </a:ext>
            </a:extLst>
          </p:cNvPr>
          <p:cNvSpPr/>
          <p:nvPr/>
        </p:nvSpPr>
        <p:spPr bwMode="white">
          <a:xfrm>
            <a:off x="4568132" y="5584133"/>
            <a:ext cx="409388" cy="343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A0A56E-0009-B931-609C-FFF2C8B162FE}"/>
              </a:ext>
            </a:extLst>
          </p:cNvPr>
          <p:cNvSpPr/>
          <p:nvPr/>
        </p:nvSpPr>
        <p:spPr bwMode="white">
          <a:xfrm>
            <a:off x="7348165" y="5584133"/>
            <a:ext cx="409388" cy="343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6BB77B-6C56-4FA0-DE08-FE084B2E2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0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795FD9-1788-41BF-B958-CDFFEED16554}"/>
              </a:ext>
            </a:extLst>
          </p:cNvPr>
          <p:cNvSpPr/>
          <p:nvPr/>
        </p:nvSpPr>
        <p:spPr bwMode="white">
          <a:xfrm>
            <a:off x="3463735" y="2514431"/>
            <a:ext cx="238016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680F9E-6F36-6F37-AC96-FB5D5E58C62D}"/>
              </a:ext>
            </a:extLst>
          </p:cNvPr>
          <p:cNvSpPr/>
          <p:nvPr/>
        </p:nvSpPr>
        <p:spPr bwMode="white">
          <a:xfrm>
            <a:off x="9014280" y="2514431"/>
            <a:ext cx="238016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7BCA02-29F8-EC96-D144-AE712AC2C5FA}"/>
              </a:ext>
            </a:extLst>
          </p:cNvPr>
          <p:cNvSpPr/>
          <p:nvPr/>
        </p:nvSpPr>
        <p:spPr bwMode="white">
          <a:xfrm>
            <a:off x="3463735" y="3143602"/>
            <a:ext cx="238016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DF62EB-0D4D-C10A-8371-4E75BEB252DB}"/>
              </a:ext>
            </a:extLst>
          </p:cNvPr>
          <p:cNvSpPr/>
          <p:nvPr/>
        </p:nvSpPr>
        <p:spPr bwMode="white">
          <a:xfrm>
            <a:off x="9014280" y="3143602"/>
            <a:ext cx="238016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A01DD9F-008B-C64B-EFCE-6A188B926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10713"/>
            <a:ext cx="11520000" cy="2395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8D7811-0DF4-C49E-D789-4F0279BE6CEE}"/>
              </a:ext>
            </a:extLst>
          </p:cNvPr>
          <p:cNvSpPr/>
          <p:nvPr/>
        </p:nvSpPr>
        <p:spPr bwMode="white">
          <a:xfrm>
            <a:off x="9052363" y="4679709"/>
            <a:ext cx="238016" cy="257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93AFD8-06FE-4665-7440-E7FE71912BBC}"/>
              </a:ext>
            </a:extLst>
          </p:cNvPr>
          <p:cNvSpPr/>
          <p:nvPr/>
        </p:nvSpPr>
        <p:spPr bwMode="white">
          <a:xfrm>
            <a:off x="9052363" y="5300109"/>
            <a:ext cx="247537" cy="26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60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1207FA-EFF8-2BA1-8AA5-E1BC2D06E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0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7C53B7-5FAC-F648-3807-4BCBC307ED69}"/>
              </a:ext>
            </a:extLst>
          </p:cNvPr>
          <p:cNvSpPr/>
          <p:nvPr/>
        </p:nvSpPr>
        <p:spPr bwMode="white">
          <a:xfrm>
            <a:off x="826512" y="2915359"/>
            <a:ext cx="8244892" cy="352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3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2023-07-20T00:26:43Z</dcterms:created>
  <dcterms:modified xsi:type="dcterms:W3CDTF">2023-07-24T13:41:22Z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