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80" r:id="rId5"/>
    <p:sldId id="278" r:id="rId6"/>
    <p:sldId id="276" r:id="rId7"/>
    <p:sldId id="275" r:id="rId8"/>
    <p:sldId id="274" r:id="rId9"/>
    <p:sldId id="272" r:id="rId10"/>
    <p:sldId id="271" r:id="rId11"/>
    <p:sldId id="270" r:id="rId12"/>
    <p:sldId id="269" r:id="rId13"/>
    <p:sldId id="267" r:id="rId14"/>
    <p:sldId id="266" r:id="rId15"/>
    <p:sldId id="264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077D44-E48A-9273-32A0-F1A529CD6B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720000"/>
            <a:ext cx="11520000" cy="330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77B7DC-1F46-C102-CAFF-317E618401F5}"/>
              </a:ext>
            </a:extLst>
          </p:cNvPr>
          <p:cNvSpPr/>
          <p:nvPr/>
        </p:nvSpPr>
        <p:spPr bwMode="white">
          <a:xfrm>
            <a:off x="1101645" y="3026373"/>
            <a:ext cx="10682181" cy="28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DBC5A8-F768-065A-0228-44447ABC2DE2}"/>
              </a:ext>
            </a:extLst>
          </p:cNvPr>
          <p:cNvSpPr/>
          <p:nvPr/>
        </p:nvSpPr>
        <p:spPr bwMode="white">
          <a:xfrm>
            <a:off x="806505" y="3579140"/>
            <a:ext cx="5883768" cy="28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4E4597-A50F-148C-D21A-118D767227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720000"/>
            <a:ext cx="11520000" cy="3863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2B3FBA-6439-6670-2AB6-8E850122423D}"/>
              </a:ext>
            </a:extLst>
          </p:cNvPr>
          <p:cNvSpPr/>
          <p:nvPr/>
        </p:nvSpPr>
        <p:spPr bwMode="white">
          <a:xfrm>
            <a:off x="4471960" y="2265344"/>
            <a:ext cx="7321388" cy="5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39F5D0-DF79-DB03-5F85-F8AF44D38135}"/>
              </a:ext>
            </a:extLst>
          </p:cNvPr>
          <p:cNvSpPr/>
          <p:nvPr/>
        </p:nvSpPr>
        <p:spPr bwMode="white">
          <a:xfrm>
            <a:off x="796985" y="2818615"/>
            <a:ext cx="9016066" cy="5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7E37FD-E7D2-D591-36E3-E75434D82327}"/>
              </a:ext>
            </a:extLst>
          </p:cNvPr>
          <p:cNvSpPr/>
          <p:nvPr/>
        </p:nvSpPr>
        <p:spPr bwMode="white">
          <a:xfrm>
            <a:off x="8546803" y="3648523"/>
            <a:ext cx="228496" cy="21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39F5D0-DF79-DB03-5F85-F8AF44D38135}"/>
              </a:ext>
            </a:extLst>
          </p:cNvPr>
          <p:cNvSpPr/>
          <p:nvPr/>
        </p:nvSpPr>
        <p:spPr bwMode="white">
          <a:xfrm>
            <a:off x="4038770" y="3371886"/>
            <a:ext cx="3204000" cy="5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7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7B696F-9293-0417-835A-90912B9AEE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346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074D6B-D14E-73CA-C4F5-3F852C712AB8}"/>
              </a:ext>
            </a:extLst>
          </p:cNvPr>
          <p:cNvSpPr/>
          <p:nvPr/>
        </p:nvSpPr>
        <p:spPr bwMode="white">
          <a:xfrm>
            <a:off x="5276880" y="863012"/>
            <a:ext cx="1780363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027581-8913-B55D-6B86-3D0E58B9A04D}"/>
              </a:ext>
            </a:extLst>
          </p:cNvPr>
          <p:cNvSpPr/>
          <p:nvPr/>
        </p:nvSpPr>
        <p:spPr bwMode="white">
          <a:xfrm>
            <a:off x="1611425" y="1406460"/>
            <a:ext cx="2675305" cy="28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1ABF82-ADF9-AF3A-AB11-E37A02DE0D8E}"/>
              </a:ext>
            </a:extLst>
          </p:cNvPr>
          <p:cNvSpPr/>
          <p:nvPr/>
        </p:nvSpPr>
        <p:spPr bwMode="white">
          <a:xfrm>
            <a:off x="1021144" y="3608854"/>
            <a:ext cx="5750479" cy="28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58BF836-9516-B82B-664C-63FE24FF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4066494"/>
            <a:ext cx="11520000" cy="1629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7611A2-0F40-897D-E673-A86E1DE1A46C}"/>
              </a:ext>
            </a:extLst>
          </p:cNvPr>
          <p:cNvSpPr/>
          <p:nvPr/>
        </p:nvSpPr>
        <p:spPr bwMode="white">
          <a:xfrm>
            <a:off x="5914764" y="4190369"/>
            <a:ext cx="238016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0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D86B83-B97A-9E7E-7308-2EDD37D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720000"/>
            <a:ext cx="11520000" cy="279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317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026F29-FC5C-B20E-9CC6-4D298332D6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2172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5B6E10-70E3-AA5D-791B-A5544FA85258}"/>
              </a:ext>
            </a:extLst>
          </p:cNvPr>
          <p:cNvSpPr/>
          <p:nvPr/>
        </p:nvSpPr>
        <p:spPr bwMode="white">
          <a:xfrm>
            <a:off x="6590731" y="1387024"/>
            <a:ext cx="637884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11927A-1DE9-AC33-9371-7D8BE14D4C48}"/>
              </a:ext>
            </a:extLst>
          </p:cNvPr>
          <p:cNvSpPr/>
          <p:nvPr/>
        </p:nvSpPr>
        <p:spPr bwMode="white">
          <a:xfrm>
            <a:off x="1535260" y="1939701"/>
            <a:ext cx="628363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E0CF01-E13F-9EAF-0FC7-B468D41263C9}"/>
              </a:ext>
            </a:extLst>
          </p:cNvPr>
          <p:cNvSpPr/>
          <p:nvPr/>
        </p:nvSpPr>
        <p:spPr bwMode="white">
          <a:xfrm>
            <a:off x="7123888" y="1939701"/>
            <a:ext cx="628363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3A918C-2D2A-8432-45F9-5CC8563DB1E0}"/>
              </a:ext>
            </a:extLst>
          </p:cNvPr>
          <p:cNvSpPr/>
          <p:nvPr/>
        </p:nvSpPr>
        <p:spPr bwMode="white">
          <a:xfrm>
            <a:off x="1830401" y="2492378"/>
            <a:ext cx="618842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F308F40-BE21-053F-06EA-D3836FCB4F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2892592"/>
            <a:ext cx="11520000" cy="1642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640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C1029B-F059-554D-CBD8-7BB48D1839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367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269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280F86-09AD-FBC9-18C7-2FC2789107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720000"/>
            <a:ext cx="11520000" cy="2676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FCD38A-3082-5510-BBC3-20ECB5E0F0CA}"/>
              </a:ext>
            </a:extLst>
          </p:cNvPr>
          <p:cNvSpPr/>
          <p:nvPr/>
        </p:nvSpPr>
        <p:spPr bwMode="white">
          <a:xfrm>
            <a:off x="7618966" y="1929582"/>
            <a:ext cx="618842" cy="28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92E6A4-7289-22EB-5A1D-63C343A967CF}"/>
              </a:ext>
            </a:extLst>
          </p:cNvPr>
          <p:cNvSpPr/>
          <p:nvPr/>
        </p:nvSpPr>
        <p:spPr bwMode="white">
          <a:xfrm>
            <a:off x="9094668" y="1939106"/>
            <a:ext cx="618842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E11D61-D5DA-6FA0-DDCC-3BF45FA8B811}"/>
              </a:ext>
            </a:extLst>
          </p:cNvPr>
          <p:cNvSpPr/>
          <p:nvPr/>
        </p:nvSpPr>
        <p:spPr bwMode="white">
          <a:xfrm>
            <a:off x="6029015" y="2472465"/>
            <a:ext cx="628363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2549C4-EEAA-AF3B-C8C8-48C6BEB7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4345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473D5D-1588-60AD-DAAA-8B07FE163B44}"/>
              </a:ext>
            </a:extLst>
          </p:cNvPr>
          <p:cNvSpPr/>
          <p:nvPr/>
        </p:nvSpPr>
        <p:spPr bwMode="white">
          <a:xfrm>
            <a:off x="4576685" y="2530494"/>
            <a:ext cx="1085355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E69782-125B-DA40-FF5F-19EEDAC12CA6}"/>
              </a:ext>
            </a:extLst>
          </p:cNvPr>
          <p:cNvSpPr/>
          <p:nvPr/>
        </p:nvSpPr>
        <p:spPr bwMode="white">
          <a:xfrm>
            <a:off x="6233280" y="2530494"/>
            <a:ext cx="580760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919F36-35C4-1753-0CA8-A173F3ACBC7B}"/>
              </a:ext>
            </a:extLst>
          </p:cNvPr>
          <p:cNvSpPr/>
          <p:nvPr/>
        </p:nvSpPr>
        <p:spPr bwMode="white">
          <a:xfrm>
            <a:off x="9508388" y="2530494"/>
            <a:ext cx="571239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C4A2B0-CC42-A56F-A742-DA2F57BF84E4}"/>
              </a:ext>
            </a:extLst>
          </p:cNvPr>
          <p:cNvSpPr/>
          <p:nvPr/>
        </p:nvSpPr>
        <p:spPr bwMode="white">
          <a:xfrm>
            <a:off x="5585875" y="3483386"/>
            <a:ext cx="561719" cy="25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58633C-DAF3-09A4-AE30-93B72C7F5DA6}"/>
              </a:ext>
            </a:extLst>
          </p:cNvPr>
          <p:cNvSpPr/>
          <p:nvPr/>
        </p:nvSpPr>
        <p:spPr bwMode="white">
          <a:xfrm>
            <a:off x="9251330" y="4131352"/>
            <a:ext cx="2113586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CAF5EA-BF19-8F88-DD43-2231702A595E}"/>
              </a:ext>
            </a:extLst>
          </p:cNvPr>
          <p:cNvSpPr/>
          <p:nvPr/>
        </p:nvSpPr>
        <p:spPr bwMode="white">
          <a:xfrm>
            <a:off x="768421" y="4664971"/>
            <a:ext cx="7626049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8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CFFC1F-5C06-58D4-677A-7B47DB554D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720000"/>
            <a:ext cx="11520000" cy="3197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6749E3-78C0-8F1A-9542-BBE07CEFC6EC}"/>
              </a:ext>
            </a:extLst>
          </p:cNvPr>
          <p:cNvSpPr/>
          <p:nvPr/>
        </p:nvSpPr>
        <p:spPr bwMode="white">
          <a:xfrm>
            <a:off x="1035000" y="1913121"/>
            <a:ext cx="10320396" cy="28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294D44-C7D7-415E-F274-0C31EE67C87A}"/>
              </a:ext>
            </a:extLst>
          </p:cNvPr>
          <p:cNvSpPr/>
          <p:nvPr/>
        </p:nvSpPr>
        <p:spPr bwMode="white">
          <a:xfrm>
            <a:off x="749380" y="2438095"/>
            <a:ext cx="10605600" cy="28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7B05DA-68FC-176D-7161-B56D9019AD15}"/>
              </a:ext>
            </a:extLst>
          </p:cNvPr>
          <p:cNvSpPr/>
          <p:nvPr/>
        </p:nvSpPr>
        <p:spPr bwMode="white">
          <a:xfrm>
            <a:off x="758901" y="2972614"/>
            <a:ext cx="10606016" cy="28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A517B9-0CF6-D99A-3D75-C2BF6781AD6E}"/>
              </a:ext>
            </a:extLst>
          </p:cNvPr>
          <p:cNvSpPr/>
          <p:nvPr/>
        </p:nvSpPr>
        <p:spPr bwMode="white">
          <a:xfrm>
            <a:off x="749381" y="3507132"/>
            <a:ext cx="5150677" cy="27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1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177AF8-ECF2-5329-FB68-F92E2C32F1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1559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67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2695575"/>
            <a:ext cx="5581650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A915B8-752E-5A80-EFC3-BA855D4376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720000"/>
            <a:ext cx="11520000" cy="2365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9A0A6F-B08D-D2B5-B6A9-B3DC65926660}"/>
              </a:ext>
            </a:extLst>
          </p:cNvPr>
          <p:cNvSpPr/>
          <p:nvPr/>
        </p:nvSpPr>
        <p:spPr bwMode="white">
          <a:xfrm>
            <a:off x="3886866" y="1416244"/>
            <a:ext cx="609322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58BDCF-17C5-433E-2DE0-3E9B3560CC27}"/>
              </a:ext>
            </a:extLst>
          </p:cNvPr>
          <p:cNvSpPr/>
          <p:nvPr/>
        </p:nvSpPr>
        <p:spPr bwMode="white">
          <a:xfrm>
            <a:off x="9399329" y="1416244"/>
            <a:ext cx="628363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44E5E3-46BC-F595-6FB2-054CE50E3241}"/>
              </a:ext>
            </a:extLst>
          </p:cNvPr>
          <p:cNvSpPr/>
          <p:nvPr/>
        </p:nvSpPr>
        <p:spPr bwMode="white">
          <a:xfrm>
            <a:off x="4629478" y="2007575"/>
            <a:ext cx="618842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F277CC-0CE4-1C35-4010-40B4DBC59C2D}"/>
              </a:ext>
            </a:extLst>
          </p:cNvPr>
          <p:cNvSpPr/>
          <p:nvPr/>
        </p:nvSpPr>
        <p:spPr bwMode="white">
          <a:xfrm>
            <a:off x="3325147" y="2598905"/>
            <a:ext cx="628363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8FFB2A-93F4-43C9-32A0-503F5155DCAF}"/>
              </a:ext>
            </a:extLst>
          </p:cNvPr>
          <p:cNvSpPr/>
          <p:nvPr/>
        </p:nvSpPr>
        <p:spPr bwMode="white">
          <a:xfrm>
            <a:off x="9808718" y="2598905"/>
            <a:ext cx="628363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D3B6CA-832A-8264-00C7-315A3CF16C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235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275C8A-B0BF-3807-19A4-D2B87096A9F2}"/>
              </a:ext>
            </a:extLst>
          </p:cNvPr>
          <p:cNvSpPr/>
          <p:nvPr/>
        </p:nvSpPr>
        <p:spPr bwMode="white">
          <a:xfrm>
            <a:off x="6486006" y="1445096"/>
            <a:ext cx="228495" cy="209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7DCBF2EB-BC1A-65E5-81FB-733CE7058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4"/>
          <a:stretch/>
        </p:blipFill>
        <p:spPr>
          <a:xfrm>
            <a:off x="795281" y="3076562"/>
            <a:ext cx="8598101" cy="296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346D25-73AF-66DC-BE16-18B49FA7C45B}"/>
              </a:ext>
            </a:extLst>
          </p:cNvPr>
          <p:cNvSpPr/>
          <p:nvPr/>
        </p:nvSpPr>
        <p:spPr bwMode="white">
          <a:xfrm>
            <a:off x="5879314" y="3210053"/>
            <a:ext cx="266578" cy="219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F9F8E5-02D0-D5D8-43D2-10215F791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2934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CFA857-8348-94A5-8B34-64CEFE238C58}"/>
              </a:ext>
            </a:extLst>
          </p:cNvPr>
          <p:cNvSpPr/>
          <p:nvPr/>
        </p:nvSpPr>
        <p:spPr bwMode="white">
          <a:xfrm>
            <a:off x="6923955" y="843869"/>
            <a:ext cx="266578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45D7CF-9BB4-116A-2CE1-23F6A1298D98}"/>
              </a:ext>
            </a:extLst>
          </p:cNvPr>
          <p:cNvSpPr/>
          <p:nvPr/>
        </p:nvSpPr>
        <p:spPr bwMode="white">
          <a:xfrm>
            <a:off x="1087790" y="2616155"/>
            <a:ext cx="228495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0A1B576-3309-ED48-13AD-33A98A6F77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3654752"/>
            <a:ext cx="11520000" cy="229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728577-20AD-DE61-2817-7B94419A9A0B}"/>
              </a:ext>
            </a:extLst>
          </p:cNvPr>
          <p:cNvSpPr/>
          <p:nvPr/>
        </p:nvSpPr>
        <p:spPr bwMode="white">
          <a:xfrm>
            <a:off x="1963691" y="4388085"/>
            <a:ext cx="22849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4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98D8A9-734F-2AEE-2127-32B626D19A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3048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767ACB-04B5-CA31-DA07-0450E4CE1F26}"/>
              </a:ext>
            </a:extLst>
          </p:cNvPr>
          <p:cNvSpPr/>
          <p:nvPr/>
        </p:nvSpPr>
        <p:spPr bwMode="white">
          <a:xfrm>
            <a:off x="7542798" y="853377"/>
            <a:ext cx="218975" cy="21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0C72DF-7544-94AF-6B3F-4DEA8F19B8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5" y="720000"/>
            <a:ext cx="11520000" cy="366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42FB56-6862-B1EF-A7BB-2C4E6BE38AB9}"/>
              </a:ext>
            </a:extLst>
          </p:cNvPr>
          <p:cNvSpPr/>
          <p:nvPr/>
        </p:nvSpPr>
        <p:spPr bwMode="white">
          <a:xfrm>
            <a:off x="1645174" y="1473353"/>
            <a:ext cx="333223" cy="286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B0C08C-1EC7-DA6E-49CC-E8D3AF78FE8C}"/>
              </a:ext>
            </a:extLst>
          </p:cNvPr>
          <p:cNvSpPr/>
          <p:nvPr/>
        </p:nvSpPr>
        <p:spPr bwMode="white">
          <a:xfrm>
            <a:off x="4425207" y="1473353"/>
            <a:ext cx="342743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D0218D-B2AF-DE1E-A513-E55C322D0EF3}"/>
              </a:ext>
            </a:extLst>
          </p:cNvPr>
          <p:cNvSpPr/>
          <p:nvPr/>
        </p:nvSpPr>
        <p:spPr bwMode="white">
          <a:xfrm>
            <a:off x="6910099" y="1473353"/>
            <a:ext cx="342742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AED682-DD34-528E-47E4-0BA24E4053C3}"/>
              </a:ext>
            </a:extLst>
          </p:cNvPr>
          <p:cNvSpPr/>
          <p:nvPr/>
        </p:nvSpPr>
        <p:spPr bwMode="white">
          <a:xfrm>
            <a:off x="7786000" y="1482889"/>
            <a:ext cx="342743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7FB1F1-ADA4-A8EF-BA2D-7DBACF2C2FDA}"/>
              </a:ext>
            </a:extLst>
          </p:cNvPr>
          <p:cNvSpPr/>
          <p:nvPr/>
        </p:nvSpPr>
        <p:spPr bwMode="white">
          <a:xfrm>
            <a:off x="9985273" y="1473353"/>
            <a:ext cx="333223" cy="286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8F71D8-625C-220F-BF08-858240348B51}"/>
              </a:ext>
            </a:extLst>
          </p:cNvPr>
          <p:cNvSpPr/>
          <p:nvPr/>
        </p:nvSpPr>
        <p:spPr bwMode="white">
          <a:xfrm>
            <a:off x="10861174" y="1482889"/>
            <a:ext cx="333223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3180D2-7B21-D4C0-1F0A-E43AB0247017}"/>
              </a:ext>
            </a:extLst>
          </p:cNvPr>
          <p:cNvSpPr/>
          <p:nvPr/>
        </p:nvSpPr>
        <p:spPr bwMode="white">
          <a:xfrm>
            <a:off x="1645174" y="2083665"/>
            <a:ext cx="333223" cy="286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D54B1A-DFAA-9F49-44FB-5E08B70449B2}"/>
              </a:ext>
            </a:extLst>
          </p:cNvPr>
          <p:cNvSpPr/>
          <p:nvPr/>
        </p:nvSpPr>
        <p:spPr bwMode="white">
          <a:xfrm>
            <a:off x="4729868" y="2093201"/>
            <a:ext cx="314181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9ABDADF-3695-DC66-EA36-7D3C77EA549F}"/>
              </a:ext>
            </a:extLst>
          </p:cNvPr>
          <p:cNvSpPr/>
          <p:nvPr/>
        </p:nvSpPr>
        <p:spPr bwMode="white">
          <a:xfrm>
            <a:off x="6624480" y="2083665"/>
            <a:ext cx="333223" cy="286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2587153-B929-582D-A9C3-41A35489B58E}"/>
              </a:ext>
            </a:extLst>
          </p:cNvPr>
          <p:cNvSpPr/>
          <p:nvPr/>
        </p:nvSpPr>
        <p:spPr bwMode="white">
          <a:xfrm>
            <a:off x="7824083" y="2083665"/>
            <a:ext cx="266579" cy="286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81C17A9-7CBA-04F2-6526-A77A4AE80605}"/>
              </a:ext>
            </a:extLst>
          </p:cNvPr>
          <p:cNvSpPr/>
          <p:nvPr/>
        </p:nvSpPr>
        <p:spPr bwMode="white">
          <a:xfrm>
            <a:off x="9394992" y="2093201"/>
            <a:ext cx="333223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3825DEF-F4F3-21E5-B0F5-6EDAF0742473}"/>
              </a:ext>
            </a:extLst>
          </p:cNvPr>
          <p:cNvSpPr/>
          <p:nvPr/>
        </p:nvSpPr>
        <p:spPr bwMode="white">
          <a:xfrm>
            <a:off x="10270893" y="2093201"/>
            <a:ext cx="333223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BC5D0D5-DA18-1BEE-F91B-B3E77569F887}"/>
              </a:ext>
            </a:extLst>
          </p:cNvPr>
          <p:cNvSpPr/>
          <p:nvPr/>
        </p:nvSpPr>
        <p:spPr bwMode="white">
          <a:xfrm>
            <a:off x="4510893" y="2713049"/>
            <a:ext cx="1199603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1B95F04-42DF-D93C-2EBC-D4EF81EC5047}"/>
              </a:ext>
            </a:extLst>
          </p:cNvPr>
          <p:cNvSpPr/>
          <p:nvPr/>
        </p:nvSpPr>
        <p:spPr bwMode="white">
          <a:xfrm>
            <a:off x="5091653" y="3332897"/>
            <a:ext cx="618842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5921AFB-A3A2-F144-3BBC-DD250FCC49AB}"/>
              </a:ext>
            </a:extLst>
          </p:cNvPr>
          <p:cNvSpPr/>
          <p:nvPr/>
        </p:nvSpPr>
        <p:spPr bwMode="white">
          <a:xfrm>
            <a:off x="8899918" y="3332897"/>
            <a:ext cx="323702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0FB6E67-1C22-0CF7-FF7D-45E9C17F5368}"/>
              </a:ext>
            </a:extLst>
          </p:cNvPr>
          <p:cNvSpPr/>
          <p:nvPr/>
        </p:nvSpPr>
        <p:spPr bwMode="white">
          <a:xfrm>
            <a:off x="1435719" y="3943209"/>
            <a:ext cx="323702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1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331A99-D6F1-C38C-BE16-A265EE74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3105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E3E029-AE9B-17AB-258E-5BE6D03D8077}"/>
              </a:ext>
            </a:extLst>
          </p:cNvPr>
          <p:cNvSpPr/>
          <p:nvPr/>
        </p:nvSpPr>
        <p:spPr bwMode="white">
          <a:xfrm>
            <a:off x="1444388" y="2110843"/>
            <a:ext cx="3694016" cy="285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B1085A-DEA5-4E4F-2615-99B791E53370}"/>
              </a:ext>
            </a:extLst>
          </p:cNvPr>
          <p:cNvSpPr/>
          <p:nvPr/>
        </p:nvSpPr>
        <p:spPr bwMode="white">
          <a:xfrm>
            <a:off x="1444388" y="3339739"/>
            <a:ext cx="7797421" cy="285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158CF59-5B62-4519-9413-8614C794C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"/>
          <a:stretch/>
        </p:blipFill>
        <p:spPr>
          <a:xfrm>
            <a:off x="803233" y="3825581"/>
            <a:ext cx="11042403" cy="247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4147CC-A670-B9EE-2795-EFE7BAF4250D}"/>
              </a:ext>
            </a:extLst>
          </p:cNvPr>
          <p:cNvSpPr/>
          <p:nvPr/>
        </p:nvSpPr>
        <p:spPr bwMode="white">
          <a:xfrm>
            <a:off x="1460158" y="4570896"/>
            <a:ext cx="5893289" cy="28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C185B4-C89A-7590-2E52-3E2BE5A71E0B}"/>
              </a:ext>
            </a:extLst>
          </p:cNvPr>
          <p:cNvSpPr/>
          <p:nvPr/>
        </p:nvSpPr>
        <p:spPr bwMode="white">
          <a:xfrm>
            <a:off x="1469679" y="5803533"/>
            <a:ext cx="4265256" cy="28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1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4FB819-64F0-1FA1-A0C7-FEFE2E5373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6" y="720000"/>
            <a:ext cx="11520000" cy="480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ABBBC8-96CA-C023-E2C6-AB8C1F7166EC}"/>
              </a:ext>
            </a:extLst>
          </p:cNvPr>
          <p:cNvSpPr/>
          <p:nvPr/>
        </p:nvSpPr>
        <p:spPr bwMode="white">
          <a:xfrm>
            <a:off x="3482662" y="1453328"/>
            <a:ext cx="1494743" cy="28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B8B14E-0C13-9D47-64B9-69310EB10E1C}"/>
              </a:ext>
            </a:extLst>
          </p:cNvPr>
          <p:cNvSpPr/>
          <p:nvPr/>
        </p:nvSpPr>
        <p:spPr bwMode="white">
          <a:xfrm>
            <a:off x="5681935" y="1462851"/>
            <a:ext cx="1799404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0B6D4A-EA14-7F21-0149-E0133DDE0FB8}"/>
              </a:ext>
            </a:extLst>
          </p:cNvPr>
          <p:cNvSpPr/>
          <p:nvPr/>
        </p:nvSpPr>
        <p:spPr bwMode="white">
          <a:xfrm>
            <a:off x="1435720" y="2081895"/>
            <a:ext cx="1199603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E6AAC9-9547-846D-4709-4D4F28CEE389}"/>
              </a:ext>
            </a:extLst>
          </p:cNvPr>
          <p:cNvSpPr/>
          <p:nvPr/>
        </p:nvSpPr>
        <p:spPr bwMode="white">
          <a:xfrm>
            <a:off x="5386795" y="2072371"/>
            <a:ext cx="1504264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C892EF-D50B-07D3-3E65-1CFA2B2885E5}"/>
              </a:ext>
            </a:extLst>
          </p:cNvPr>
          <p:cNvSpPr/>
          <p:nvPr/>
        </p:nvSpPr>
        <p:spPr bwMode="white">
          <a:xfrm>
            <a:off x="8319158" y="2072371"/>
            <a:ext cx="1209123" cy="28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219933-65C6-D443-F805-61D9E6BC0781}"/>
              </a:ext>
            </a:extLst>
          </p:cNvPr>
          <p:cNvSpPr/>
          <p:nvPr/>
        </p:nvSpPr>
        <p:spPr bwMode="white">
          <a:xfrm>
            <a:off x="10832613" y="2072371"/>
            <a:ext cx="933024" cy="28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371F72-7E35-475D-455A-91288380BA08}"/>
              </a:ext>
            </a:extLst>
          </p:cNvPr>
          <p:cNvSpPr/>
          <p:nvPr/>
        </p:nvSpPr>
        <p:spPr bwMode="white">
          <a:xfrm>
            <a:off x="1140580" y="2681891"/>
            <a:ext cx="2085024" cy="28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ADE0FD-B342-9FC7-3100-9E7F460CFA43}"/>
              </a:ext>
            </a:extLst>
          </p:cNvPr>
          <p:cNvSpPr/>
          <p:nvPr/>
        </p:nvSpPr>
        <p:spPr bwMode="white">
          <a:xfrm>
            <a:off x="9785340" y="3300934"/>
            <a:ext cx="1942214" cy="28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5446BDA-D1FF-F565-73AB-F014BB127FF9}"/>
              </a:ext>
            </a:extLst>
          </p:cNvPr>
          <p:cNvSpPr/>
          <p:nvPr/>
        </p:nvSpPr>
        <p:spPr bwMode="white">
          <a:xfrm>
            <a:off x="1140580" y="3919977"/>
            <a:ext cx="2094545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36AC1CF-504C-DBE1-721C-38BF89C5AE05}"/>
              </a:ext>
            </a:extLst>
          </p:cNvPr>
          <p:cNvSpPr/>
          <p:nvPr/>
        </p:nvSpPr>
        <p:spPr bwMode="white">
          <a:xfrm>
            <a:off x="5672414" y="3919977"/>
            <a:ext cx="1808925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A83A405-119A-242A-E7B3-B5829E32540E}"/>
              </a:ext>
            </a:extLst>
          </p:cNvPr>
          <p:cNvSpPr/>
          <p:nvPr/>
        </p:nvSpPr>
        <p:spPr bwMode="white">
          <a:xfrm>
            <a:off x="4368084" y="4529497"/>
            <a:ext cx="1237685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2785CEA-A1BF-553C-AF5F-A5AC3D13B726}"/>
              </a:ext>
            </a:extLst>
          </p:cNvPr>
          <p:cNvSpPr/>
          <p:nvPr/>
        </p:nvSpPr>
        <p:spPr bwMode="white">
          <a:xfrm>
            <a:off x="10204249" y="4529497"/>
            <a:ext cx="1551867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2EB261D-4E1B-F9E2-25D4-3B7F92543424}"/>
              </a:ext>
            </a:extLst>
          </p:cNvPr>
          <p:cNvSpPr/>
          <p:nvPr/>
        </p:nvSpPr>
        <p:spPr bwMode="white">
          <a:xfrm>
            <a:off x="1140580" y="5139017"/>
            <a:ext cx="4131966" cy="28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7</cp:revision>
  <dcterms:created xsi:type="dcterms:W3CDTF">2023-08-06T03:37:12Z</dcterms:created>
  <dcterms:modified xsi:type="dcterms:W3CDTF">2023-08-12T07:27:41Z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