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80" r:id="rId5"/>
    <p:sldId id="279" r:id="rId6"/>
    <p:sldId id="278" r:id="rId7"/>
    <p:sldId id="277" r:id="rId8"/>
    <p:sldId id="275" r:id="rId9"/>
    <p:sldId id="274" r:id="rId10"/>
    <p:sldId id="273" r:id="rId11"/>
    <p:sldId id="271" r:id="rId12"/>
    <p:sldId id="270" r:id="rId13"/>
    <p:sldId id="269" r:id="rId14"/>
    <p:sldId id="268" r:id="rId15"/>
    <p:sldId id="267" r:id="rId16"/>
    <p:sldId id="266" r:id="rId17"/>
    <p:sldId id="264" r:id="rId18"/>
    <p:sldId id="263" r:id="rId19"/>
    <p:sldId id="262" r:id="rId20"/>
    <p:sldId id="260" r:id="rId21"/>
    <p:sldId id="257" r:id="rId22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48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35FE7B0-9C5B-4363-4A79-47ECFFD62E3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3" y="720000"/>
            <a:ext cx="11520000" cy="2636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1A432D8-4205-7C24-545B-9C5C87299EAF}"/>
              </a:ext>
            </a:extLst>
          </p:cNvPr>
          <p:cNvSpPr/>
          <p:nvPr/>
        </p:nvSpPr>
        <p:spPr bwMode="white">
          <a:xfrm>
            <a:off x="1458246" y="1885585"/>
            <a:ext cx="1932694" cy="277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ADB3FA9-7DBF-EBCE-8105-2F7B45FC9A28}"/>
              </a:ext>
            </a:extLst>
          </p:cNvPr>
          <p:cNvSpPr/>
          <p:nvPr/>
        </p:nvSpPr>
        <p:spPr bwMode="white">
          <a:xfrm>
            <a:off x="1458246" y="2955630"/>
            <a:ext cx="8540033" cy="286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678F6C12-17D3-12B2-343A-902C0454E9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68" y="3356897"/>
            <a:ext cx="11520000" cy="2671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9964795-CAAE-F622-2512-8F8E7F4EC93F}"/>
              </a:ext>
            </a:extLst>
          </p:cNvPr>
          <p:cNvSpPr/>
          <p:nvPr/>
        </p:nvSpPr>
        <p:spPr bwMode="white">
          <a:xfrm>
            <a:off x="1450193" y="4024881"/>
            <a:ext cx="6036099" cy="286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80325F5-B4CB-D524-232C-04CEFBC17BE1}"/>
              </a:ext>
            </a:extLst>
          </p:cNvPr>
          <p:cNvSpPr/>
          <p:nvPr/>
        </p:nvSpPr>
        <p:spPr bwMode="white">
          <a:xfrm>
            <a:off x="1450193" y="5628045"/>
            <a:ext cx="8958942" cy="286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50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B47E2A2-0085-B43E-20FB-4368A11582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5" y="720000"/>
            <a:ext cx="11520000" cy="42926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F12E10E-C546-7CD9-E24C-82E1A9BE68EA}"/>
              </a:ext>
            </a:extLst>
          </p:cNvPr>
          <p:cNvSpPr/>
          <p:nvPr/>
        </p:nvSpPr>
        <p:spPr bwMode="white">
          <a:xfrm>
            <a:off x="7433736" y="1397280"/>
            <a:ext cx="2094545" cy="276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F6AF20E-DE11-D815-FC7E-E35AF6B3F0CA}"/>
              </a:ext>
            </a:extLst>
          </p:cNvPr>
          <p:cNvSpPr/>
          <p:nvPr/>
        </p:nvSpPr>
        <p:spPr bwMode="white">
          <a:xfrm>
            <a:off x="10232810" y="1397280"/>
            <a:ext cx="1523305" cy="276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D238948-4BF9-9C5B-68B8-D901CD9DAA7E}"/>
              </a:ext>
            </a:extLst>
          </p:cNvPr>
          <p:cNvSpPr/>
          <p:nvPr/>
        </p:nvSpPr>
        <p:spPr bwMode="white">
          <a:xfrm>
            <a:off x="1140579" y="1931473"/>
            <a:ext cx="618842" cy="276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5C15F26-A3FC-A3D1-CD9F-1B9206614DAC}"/>
              </a:ext>
            </a:extLst>
          </p:cNvPr>
          <p:cNvSpPr/>
          <p:nvPr/>
        </p:nvSpPr>
        <p:spPr bwMode="white">
          <a:xfrm>
            <a:off x="4948843" y="1921934"/>
            <a:ext cx="2094545" cy="286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DF40D5D-7CA7-60F8-4038-6A9D05BC2CAF}"/>
              </a:ext>
            </a:extLst>
          </p:cNvPr>
          <p:cNvSpPr/>
          <p:nvPr/>
        </p:nvSpPr>
        <p:spPr bwMode="white">
          <a:xfrm>
            <a:off x="1426199" y="2465666"/>
            <a:ext cx="618842" cy="286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FCC579F-5D5E-5642-ED6E-FD02BD6C04D1}"/>
              </a:ext>
            </a:extLst>
          </p:cNvPr>
          <p:cNvSpPr/>
          <p:nvPr/>
        </p:nvSpPr>
        <p:spPr bwMode="white">
          <a:xfrm>
            <a:off x="9185537" y="2999860"/>
            <a:ext cx="1504264" cy="286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6A591FB-0F79-DB81-D3B4-587690290AB3}"/>
              </a:ext>
            </a:extLst>
          </p:cNvPr>
          <p:cNvSpPr/>
          <p:nvPr/>
        </p:nvSpPr>
        <p:spPr bwMode="white">
          <a:xfrm>
            <a:off x="2168810" y="4077785"/>
            <a:ext cx="1209123" cy="276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8C791DE-BA5A-400D-7027-FE9ACCEB0C12}"/>
              </a:ext>
            </a:extLst>
          </p:cNvPr>
          <p:cNvSpPr/>
          <p:nvPr/>
        </p:nvSpPr>
        <p:spPr bwMode="white">
          <a:xfrm>
            <a:off x="4063422" y="4077785"/>
            <a:ext cx="2094545" cy="276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CFE1436-CF74-93AE-AEFA-45CA65074BF5}"/>
              </a:ext>
            </a:extLst>
          </p:cNvPr>
          <p:cNvSpPr/>
          <p:nvPr/>
        </p:nvSpPr>
        <p:spPr bwMode="white">
          <a:xfrm>
            <a:off x="7728876" y="4602439"/>
            <a:ext cx="2085024" cy="286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38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0A7B1C4-E43A-9805-389F-F3378F7DB3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1" y="720000"/>
            <a:ext cx="11520000" cy="3131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E37F8A7-1C28-0A8A-1251-98DD0899576D}"/>
              </a:ext>
            </a:extLst>
          </p:cNvPr>
          <p:cNvSpPr/>
          <p:nvPr/>
        </p:nvSpPr>
        <p:spPr bwMode="white">
          <a:xfrm>
            <a:off x="7009641" y="1722578"/>
            <a:ext cx="1951735" cy="276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40878CF-8080-E493-5A1C-08980445939F}"/>
              </a:ext>
            </a:extLst>
          </p:cNvPr>
          <p:cNvSpPr/>
          <p:nvPr/>
        </p:nvSpPr>
        <p:spPr bwMode="white">
          <a:xfrm>
            <a:off x="9922964" y="2171351"/>
            <a:ext cx="1837487" cy="276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ABC730A-A3CE-95EB-FF40-E01C44096D47}"/>
              </a:ext>
            </a:extLst>
          </p:cNvPr>
          <p:cNvSpPr/>
          <p:nvPr/>
        </p:nvSpPr>
        <p:spPr bwMode="white">
          <a:xfrm>
            <a:off x="1163955" y="2610575"/>
            <a:ext cx="2513454" cy="286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0B4A1B4-B84C-C163-2FCB-BAC1BF211FAC}"/>
              </a:ext>
            </a:extLst>
          </p:cNvPr>
          <p:cNvSpPr/>
          <p:nvPr/>
        </p:nvSpPr>
        <p:spPr bwMode="white">
          <a:xfrm>
            <a:off x="7952187" y="3087994"/>
            <a:ext cx="238016" cy="210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3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B4C58D-98E2-2E8B-9ECB-8C740EB2B4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6" y="720000"/>
            <a:ext cx="11520000" cy="3618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85073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5F8DE7A-7F99-071E-9D6C-2727C2232E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8" y="720000"/>
            <a:ext cx="11520000" cy="40122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FFE426E-D6C0-D43D-3105-BBD928894447}"/>
              </a:ext>
            </a:extLst>
          </p:cNvPr>
          <p:cNvSpPr/>
          <p:nvPr/>
        </p:nvSpPr>
        <p:spPr bwMode="white">
          <a:xfrm>
            <a:off x="7042540" y="2178147"/>
            <a:ext cx="323702" cy="247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B29E9DA-ECF4-859C-4F9C-F75E6370C552}"/>
              </a:ext>
            </a:extLst>
          </p:cNvPr>
          <p:cNvSpPr/>
          <p:nvPr/>
        </p:nvSpPr>
        <p:spPr bwMode="white">
          <a:xfrm>
            <a:off x="1482474" y="2607014"/>
            <a:ext cx="4465190" cy="285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6AA5E45-BAAB-1382-93B7-23E027111CFA}"/>
              </a:ext>
            </a:extLst>
          </p:cNvPr>
          <p:cNvSpPr/>
          <p:nvPr/>
        </p:nvSpPr>
        <p:spPr bwMode="white">
          <a:xfrm>
            <a:off x="1330143" y="3054942"/>
            <a:ext cx="6921520" cy="285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EC27E78-5885-D804-B809-ADF9201C7A56}"/>
              </a:ext>
            </a:extLst>
          </p:cNvPr>
          <p:cNvSpPr/>
          <p:nvPr/>
        </p:nvSpPr>
        <p:spPr bwMode="white">
          <a:xfrm>
            <a:off x="7251994" y="3521931"/>
            <a:ext cx="238016" cy="219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41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3F633D5-7055-7F9E-4941-D02D2695516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8" y="720000"/>
            <a:ext cx="11520000" cy="3153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972BAE2-3E33-A0C8-200F-4BA5D75F21B3}"/>
              </a:ext>
            </a:extLst>
          </p:cNvPr>
          <p:cNvSpPr/>
          <p:nvPr/>
        </p:nvSpPr>
        <p:spPr bwMode="white">
          <a:xfrm>
            <a:off x="2558308" y="824807"/>
            <a:ext cx="1237685" cy="2763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8687CBF-D6B0-B5B9-6FC6-C4690462AB28}"/>
              </a:ext>
            </a:extLst>
          </p:cNvPr>
          <p:cNvSpPr/>
          <p:nvPr/>
        </p:nvSpPr>
        <p:spPr bwMode="white">
          <a:xfrm>
            <a:off x="7842275" y="824807"/>
            <a:ext cx="2161190" cy="285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A429388-D2BF-B845-24FA-EDB4FF786B1D}"/>
              </a:ext>
            </a:extLst>
          </p:cNvPr>
          <p:cNvSpPr/>
          <p:nvPr/>
        </p:nvSpPr>
        <p:spPr bwMode="white">
          <a:xfrm>
            <a:off x="1035002" y="2168254"/>
            <a:ext cx="10332000" cy="2763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B001A40-2E2B-118C-E532-C94F4F872FA5}"/>
              </a:ext>
            </a:extLst>
          </p:cNvPr>
          <p:cNvSpPr/>
          <p:nvPr/>
        </p:nvSpPr>
        <p:spPr bwMode="white">
          <a:xfrm>
            <a:off x="749383" y="2606541"/>
            <a:ext cx="1942214" cy="285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665D8FD-3380-064D-EA35-5CF8816F7765}"/>
              </a:ext>
            </a:extLst>
          </p:cNvPr>
          <p:cNvSpPr/>
          <p:nvPr/>
        </p:nvSpPr>
        <p:spPr bwMode="white">
          <a:xfrm>
            <a:off x="8499201" y="3054357"/>
            <a:ext cx="628363" cy="2763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C80C2B2-2EBC-E743-9C53-024E618975B5}"/>
              </a:ext>
            </a:extLst>
          </p:cNvPr>
          <p:cNvSpPr/>
          <p:nvPr/>
        </p:nvSpPr>
        <p:spPr bwMode="white">
          <a:xfrm>
            <a:off x="9860655" y="3054357"/>
            <a:ext cx="609322" cy="285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93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072671-0B94-CDD2-2CEC-30D7A57615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6" y="720000"/>
            <a:ext cx="11520000" cy="3149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8D2035F9-3D27-0507-E3D8-BA740C4D614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82" y="3869384"/>
            <a:ext cx="11520000" cy="893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2022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C8C187-80FD-EB93-F1B5-F2BF10748A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0" y="720000"/>
            <a:ext cx="11520000" cy="3977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8153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9940A58-EBB1-9CD7-FD6A-4070CB491CB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8" y="720000"/>
            <a:ext cx="11520000" cy="4905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9600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610D966-EC65-8813-0318-017EBF94370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34" y="720000"/>
            <a:ext cx="11520000" cy="2685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4C20B0B-2A62-2044-62C3-7E4739EA02BA}"/>
              </a:ext>
            </a:extLst>
          </p:cNvPr>
          <p:cNvSpPr/>
          <p:nvPr/>
        </p:nvSpPr>
        <p:spPr bwMode="white">
          <a:xfrm>
            <a:off x="993438" y="1253207"/>
            <a:ext cx="1209123" cy="276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41F8F79-59E0-3E0D-C3FF-0FD9478C95F9}"/>
              </a:ext>
            </a:extLst>
          </p:cNvPr>
          <p:cNvSpPr/>
          <p:nvPr/>
        </p:nvSpPr>
        <p:spPr bwMode="white">
          <a:xfrm>
            <a:off x="3925802" y="1253207"/>
            <a:ext cx="1218644" cy="285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FEF95B3-82A1-E84E-C8F4-E26DB175C148}"/>
              </a:ext>
            </a:extLst>
          </p:cNvPr>
          <p:cNvSpPr/>
          <p:nvPr/>
        </p:nvSpPr>
        <p:spPr bwMode="white">
          <a:xfrm>
            <a:off x="6867686" y="1253207"/>
            <a:ext cx="2361123" cy="285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497CDC6-3533-690F-B6C4-4D1F36C0C456}"/>
              </a:ext>
            </a:extLst>
          </p:cNvPr>
          <p:cNvSpPr/>
          <p:nvPr/>
        </p:nvSpPr>
        <p:spPr bwMode="white">
          <a:xfrm>
            <a:off x="4906430" y="1691199"/>
            <a:ext cx="1875570" cy="285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73A98C4-9A93-B2BD-C4A2-7035C25CE662}"/>
              </a:ext>
            </a:extLst>
          </p:cNvPr>
          <p:cNvSpPr/>
          <p:nvPr/>
        </p:nvSpPr>
        <p:spPr bwMode="white">
          <a:xfrm>
            <a:off x="9895257" y="1700720"/>
            <a:ext cx="961586" cy="276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1936FD2-9E07-EFB1-4D94-826439B63131}"/>
              </a:ext>
            </a:extLst>
          </p:cNvPr>
          <p:cNvSpPr/>
          <p:nvPr/>
        </p:nvSpPr>
        <p:spPr bwMode="white">
          <a:xfrm>
            <a:off x="5230133" y="2586225"/>
            <a:ext cx="628363" cy="285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E9977DA-7464-E17E-02F1-7B369D7D7F4D}"/>
              </a:ext>
            </a:extLst>
          </p:cNvPr>
          <p:cNvSpPr/>
          <p:nvPr/>
        </p:nvSpPr>
        <p:spPr bwMode="white">
          <a:xfrm>
            <a:off x="10095191" y="2586225"/>
            <a:ext cx="1228165" cy="276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0B42684-4B9A-A267-94D3-8AE82D99BEA6}"/>
              </a:ext>
            </a:extLst>
          </p:cNvPr>
          <p:cNvSpPr/>
          <p:nvPr/>
        </p:nvSpPr>
        <p:spPr bwMode="white">
          <a:xfrm>
            <a:off x="717339" y="3024217"/>
            <a:ext cx="2218314" cy="285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DE4E96E0-D0FA-35B6-CADC-4A82DAA3E5A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34" y="3395557"/>
            <a:ext cx="11520000" cy="2636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C715A49-766E-8989-9209-F145F4A4CFA0}"/>
              </a:ext>
            </a:extLst>
          </p:cNvPr>
          <p:cNvSpPr/>
          <p:nvPr/>
        </p:nvSpPr>
        <p:spPr bwMode="white">
          <a:xfrm>
            <a:off x="8914629" y="3462434"/>
            <a:ext cx="1799404" cy="277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E2C9540-D43D-B2A1-C54B-DE027CA4D4B0}"/>
              </a:ext>
            </a:extLst>
          </p:cNvPr>
          <p:cNvSpPr/>
          <p:nvPr/>
        </p:nvSpPr>
        <p:spPr bwMode="white">
          <a:xfrm>
            <a:off x="2897571" y="3911471"/>
            <a:ext cx="628363" cy="267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55207E8-B497-0E4B-968B-A84686E76285}"/>
              </a:ext>
            </a:extLst>
          </p:cNvPr>
          <p:cNvSpPr/>
          <p:nvPr/>
        </p:nvSpPr>
        <p:spPr bwMode="white">
          <a:xfrm>
            <a:off x="7438926" y="3911471"/>
            <a:ext cx="3884430" cy="286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2B42210-204F-C0CF-7C1B-F2B648A822F3}"/>
              </a:ext>
            </a:extLst>
          </p:cNvPr>
          <p:cNvSpPr/>
          <p:nvPr/>
        </p:nvSpPr>
        <p:spPr bwMode="white">
          <a:xfrm>
            <a:off x="698298" y="4350954"/>
            <a:ext cx="342743" cy="277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B0B3DFE3-42AB-A19C-483E-1EA348C23C06}"/>
              </a:ext>
            </a:extLst>
          </p:cNvPr>
          <p:cNvSpPr/>
          <p:nvPr/>
        </p:nvSpPr>
        <p:spPr bwMode="white">
          <a:xfrm>
            <a:off x="4573207" y="4819099"/>
            <a:ext cx="238016" cy="219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7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2686050"/>
            <a:ext cx="5600700" cy="148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A070F6-38A1-00A2-D3B5-A4C550877E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0" y="720000"/>
            <a:ext cx="11520000" cy="1349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9611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4A0951D-23D5-9ECF-4B9E-A4F44DAF91B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8" y="720000"/>
            <a:ext cx="11520000" cy="1883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C12DEF7-8A68-0F45-1546-EC0721CCFF17}"/>
              </a:ext>
            </a:extLst>
          </p:cNvPr>
          <p:cNvSpPr/>
          <p:nvPr/>
        </p:nvSpPr>
        <p:spPr bwMode="white">
          <a:xfrm>
            <a:off x="2177482" y="1293654"/>
            <a:ext cx="628363" cy="277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073FDE8-9EFF-F981-1E6C-EA9D307B01C0}"/>
              </a:ext>
            </a:extLst>
          </p:cNvPr>
          <p:cNvSpPr/>
          <p:nvPr/>
        </p:nvSpPr>
        <p:spPr bwMode="white">
          <a:xfrm>
            <a:off x="7861317" y="1293654"/>
            <a:ext cx="637885" cy="286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23A57F9-7CDF-CBDD-79B2-EFA0AC58C0A4}"/>
              </a:ext>
            </a:extLst>
          </p:cNvPr>
          <p:cNvSpPr/>
          <p:nvPr/>
        </p:nvSpPr>
        <p:spPr bwMode="white">
          <a:xfrm>
            <a:off x="1092126" y="1752577"/>
            <a:ext cx="618842" cy="277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9CEEF52-1BE8-D5D5-E0EB-1C6708DA900E}"/>
              </a:ext>
            </a:extLst>
          </p:cNvPr>
          <p:cNvSpPr/>
          <p:nvPr/>
        </p:nvSpPr>
        <p:spPr bwMode="white">
          <a:xfrm>
            <a:off x="8527763" y="1762138"/>
            <a:ext cx="618842" cy="267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CCD5A05-580C-E513-C40B-4A483E215D2B}"/>
              </a:ext>
            </a:extLst>
          </p:cNvPr>
          <p:cNvSpPr/>
          <p:nvPr/>
        </p:nvSpPr>
        <p:spPr bwMode="white">
          <a:xfrm>
            <a:off x="10879366" y="1752577"/>
            <a:ext cx="628363" cy="277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923B930-C29C-07AB-7602-17E5F82AFB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9" y="720000"/>
            <a:ext cx="11520000" cy="3166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21F082A-1A19-603D-FF55-32540EBF6C73}"/>
              </a:ext>
            </a:extLst>
          </p:cNvPr>
          <p:cNvSpPr/>
          <p:nvPr/>
        </p:nvSpPr>
        <p:spPr bwMode="white">
          <a:xfrm>
            <a:off x="6177012" y="1273254"/>
            <a:ext cx="238016" cy="209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68F60CF-3798-DA0F-DE6D-378D175CA842}"/>
              </a:ext>
            </a:extLst>
          </p:cNvPr>
          <p:cNvSpPr/>
          <p:nvPr/>
        </p:nvSpPr>
        <p:spPr bwMode="white">
          <a:xfrm>
            <a:off x="5282070" y="2646851"/>
            <a:ext cx="266578" cy="209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29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F7B992F-12AB-3F69-D88C-7215D366D34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3" y="720000"/>
            <a:ext cx="11520000" cy="3710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D8391BF-1593-B77C-FD8F-DFD76620C5B0}"/>
              </a:ext>
            </a:extLst>
          </p:cNvPr>
          <p:cNvSpPr/>
          <p:nvPr/>
        </p:nvSpPr>
        <p:spPr bwMode="white">
          <a:xfrm>
            <a:off x="5457776" y="853523"/>
            <a:ext cx="266578" cy="219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7134678-D10D-141C-7DF9-C89D24B3FAFC}"/>
              </a:ext>
            </a:extLst>
          </p:cNvPr>
          <p:cNvSpPr/>
          <p:nvPr/>
        </p:nvSpPr>
        <p:spPr bwMode="white">
          <a:xfrm>
            <a:off x="6333676" y="2226911"/>
            <a:ext cx="266578" cy="219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3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BB79A55-9DDA-C570-37D1-9E0C63B00E7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2" y="720000"/>
            <a:ext cx="11520000" cy="230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0FE98E0-65A6-FF1D-6652-983C92C590A6}"/>
              </a:ext>
            </a:extLst>
          </p:cNvPr>
          <p:cNvSpPr/>
          <p:nvPr/>
        </p:nvSpPr>
        <p:spPr bwMode="white">
          <a:xfrm>
            <a:off x="5771956" y="815206"/>
            <a:ext cx="238016" cy="209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46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3CB134D-5623-96A3-3402-CD8E4058A4B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9" y="720000"/>
            <a:ext cx="11520000" cy="17958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145221D-446D-B13A-7A49-79452D8F82DC}"/>
              </a:ext>
            </a:extLst>
          </p:cNvPr>
          <p:cNvSpPr/>
          <p:nvPr/>
        </p:nvSpPr>
        <p:spPr bwMode="white">
          <a:xfrm>
            <a:off x="6338864" y="805973"/>
            <a:ext cx="228495" cy="219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74229054-7705-E9C1-6E2F-E3A28BD911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21" y="2557458"/>
            <a:ext cx="11520000" cy="2137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1263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F6CF27-CD05-A339-72D5-92793EA5C5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1" y="720000"/>
            <a:ext cx="11520000" cy="2645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A196416-3125-B726-4319-BE265B4A97E5}"/>
              </a:ext>
            </a:extLst>
          </p:cNvPr>
          <p:cNvSpPr/>
          <p:nvPr/>
        </p:nvSpPr>
        <p:spPr bwMode="white">
          <a:xfrm>
            <a:off x="4010633" y="844164"/>
            <a:ext cx="238016" cy="210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56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ACCD96-1F29-F6A7-D261-7A7701DAEE9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6" y="720000"/>
            <a:ext cx="11520000" cy="2715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3AF0657-64FA-D14B-E8BA-9F8FDD40959C}"/>
              </a:ext>
            </a:extLst>
          </p:cNvPr>
          <p:cNvSpPr/>
          <p:nvPr/>
        </p:nvSpPr>
        <p:spPr bwMode="white">
          <a:xfrm>
            <a:off x="3482662" y="1387024"/>
            <a:ext cx="628363" cy="276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E188D2A-F40B-DC69-BDB9-45C911084977}"/>
              </a:ext>
            </a:extLst>
          </p:cNvPr>
          <p:cNvSpPr/>
          <p:nvPr/>
        </p:nvSpPr>
        <p:spPr bwMode="white">
          <a:xfrm>
            <a:off x="3625472" y="1920643"/>
            <a:ext cx="609322" cy="285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1119422-02F0-0D7A-0D8C-626732676436}"/>
              </a:ext>
            </a:extLst>
          </p:cNvPr>
          <p:cNvSpPr/>
          <p:nvPr/>
        </p:nvSpPr>
        <p:spPr bwMode="white">
          <a:xfrm>
            <a:off x="5091654" y="2454262"/>
            <a:ext cx="628363" cy="285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21C306D-4627-51D2-3723-3C162AC5DB9B}"/>
              </a:ext>
            </a:extLst>
          </p:cNvPr>
          <p:cNvSpPr/>
          <p:nvPr/>
        </p:nvSpPr>
        <p:spPr bwMode="white">
          <a:xfrm>
            <a:off x="8319158" y="2987882"/>
            <a:ext cx="618842" cy="276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00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5</cp:revision>
  <dcterms:created xsi:type="dcterms:W3CDTF">2023-08-06T03:37:12Z</dcterms:created>
  <dcterms:modified xsi:type="dcterms:W3CDTF">2023-08-12T07:48:22Z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