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4" r:id="rId5"/>
    <p:sldId id="263" r:id="rId6"/>
    <p:sldId id="262" r:id="rId7"/>
    <p:sldId id="261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425" y="1859535"/>
            <a:ext cx="3105150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025" y="3057525"/>
            <a:ext cx="3409950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795E07-09D1-BB57-396D-206CE85DC4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8" y="720000"/>
            <a:ext cx="11520000" cy="2446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C871CEE-E40B-A232-A007-9D94AB87E737}"/>
              </a:ext>
            </a:extLst>
          </p:cNvPr>
          <p:cNvSpPr/>
          <p:nvPr/>
        </p:nvSpPr>
        <p:spPr bwMode="white">
          <a:xfrm>
            <a:off x="3560739" y="863358"/>
            <a:ext cx="209454" cy="200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C871CEE-E40B-A232-A007-9D94AB87E737}"/>
              </a:ext>
            </a:extLst>
          </p:cNvPr>
          <p:cNvSpPr/>
          <p:nvPr/>
        </p:nvSpPr>
        <p:spPr bwMode="white">
          <a:xfrm>
            <a:off x="10960770" y="720000"/>
            <a:ext cx="930548" cy="274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6660B6-58D7-C913-922F-0ADBCE05E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3" y="720000"/>
            <a:ext cx="11520000" cy="2446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F3B5471-E1E5-4039-2F05-749734ED4EF0}"/>
              </a:ext>
            </a:extLst>
          </p:cNvPr>
          <p:cNvSpPr/>
          <p:nvPr/>
        </p:nvSpPr>
        <p:spPr bwMode="white">
          <a:xfrm>
            <a:off x="3391945" y="2316058"/>
            <a:ext cx="590280" cy="258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5E879D5-6F3D-7631-303D-4E5CB71ECC40}"/>
              </a:ext>
            </a:extLst>
          </p:cNvPr>
          <p:cNvSpPr/>
          <p:nvPr/>
        </p:nvSpPr>
        <p:spPr bwMode="white">
          <a:xfrm>
            <a:off x="8380771" y="2316058"/>
            <a:ext cx="866380" cy="258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5431C14-7400-62E5-F6C3-799AA2CA70F0}"/>
              </a:ext>
            </a:extLst>
          </p:cNvPr>
          <p:cNvSpPr/>
          <p:nvPr/>
        </p:nvSpPr>
        <p:spPr bwMode="white">
          <a:xfrm>
            <a:off x="3953664" y="2793920"/>
            <a:ext cx="580760" cy="258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767D418-3A09-E0F5-5929-153B27A6C168}"/>
              </a:ext>
            </a:extLst>
          </p:cNvPr>
          <p:cNvSpPr/>
          <p:nvPr/>
        </p:nvSpPr>
        <p:spPr bwMode="white">
          <a:xfrm>
            <a:off x="8656870" y="2793920"/>
            <a:ext cx="314181" cy="258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36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6DCAE6-F2D8-2EF2-7DDE-91EAC042BD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" y="720000"/>
            <a:ext cx="11520000" cy="3881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E5BC717-2341-F105-1FA5-DB8285B1C23D}"/>
              </a:ext>
            </a:extLst>
          </p:cNvPr>
          <p:cNvSpPr/>
          <p:nvPr/>
        </p:nvSpPr>
        <p:spPr bwMode="white">
          <a:xfrm>
            <a:off x="999686" y="3275856"/>
            <a:ext cx="10929719" cy="267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1C12937-C381-6541-F2D4-61DEAD98A310}"/>
              </a:ext>
            </a:extLst>
          </p:cNvPr>
          <p:cNvSpPr/>
          <p:nvPr/>
        </p:nvSpPr>
        <p:spPr bwMode="white">
          <a:xfrm>
            <a:off x="733108" y="3752695"/>
            <a:ext cx="11196297" cy="267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A19CAF5-3FF1-6E9A-40E3-A1F036468667}"/>
              </a:ext>
            </a:extLst>
          </p:cNvPr>
          <p:cNvSpPr/>
          <p:nvPr/>
        </p:nvSpPr>
        <p:spPr bwMode="white">
          <a:xfrm>
            <a:off x="723587" y="4229534"/>
            <a:ext cx="2808595" cy="267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6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0B4EE5-80E5-3143-F516-76B64AD3EB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6" y="720000"/>
            <a:ext cx="11520000" cy="2471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4AA91DE-D5B4-27B7-549D-A3B8F96280FD}"/>
              </a:ext>
            </a:extLst>
          </p:cNvPr>
          <p:cNvSpPr/>
          <p:nvPr/>
        </p:nvSpPr>
        <p:spPr bwMode="white">
          <a:xfrm>
            <a:off x="3084063" y="1387982"/>
            <a:ext cx="209454" cy="209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53B7B3C-F209-0615-F261-8E1A155D84C8}"/>
              </a:ext>
            </a:extLst>
          </p:cNvPr>
          <p:cNvSpPr/>
          <p:nvPr/>
        </p:nvSpPr>
        <p:spPr bwMode="white">
          <a:xfrm>
            <a:off x="4169419" y="2323156"/>
            <a:ext cx="894942" cy="267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AD4ED1E-F5DB-CD05-76A5-BD0AEFB1D3F4}"/>
              </a:ext>
            </a:extLst>
          </p:cNvPr>
          <p:cNvSpPr/>
          <p:nvPr/>
        </p:nvSpPr>
        <p:spPr bwMode="white">
          <a:xfrm>
            <a:off x="8348989" y="2323156"/>
            <a:ext cx="1190082" cy="267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2592304-B082-3F65-11D8-225B5A9F15A3}"/>
              </a:ext>
            </a:extLst>
          </p:cNvPr>
          <p:cNvSpPr/>
          <p:nvPr/>
        </p:nvSpPr>
        <p:spPr bwMode="white">
          <a:xfrm>
            <a:off x="3712427" y="2800286"/>
            <a:ext cx="1152000" cy="267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B5839A79-1CB4-4C2D-5A6D-EDE978954F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5" b="81593"/>
          <a:stretch/>
        </p:blipFill>
        <p:spPr>
          <a:xfrm>
            <a:off x="10413506" y="3191533"/>
            <a:ext cx="1486689" cy="528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6994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839A79-1CB4-4C2D-5A6D-EDE978954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7" y="720000"/>
            <a:ext cx="11520000" cy="2869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40A919E-95DA-838C-812D-74C32C4F4DEB}"/>
              </a:ext>
            </a:extLst>
          </p:cNvPr>
          <p:cNvSpPr/>
          <p:nvPr/>
        </p:nvSpPr>
        <p:spPr bwMode="white">
          <a:xfrm>
            <a:off x="10463868" y="710466"/>
            <a:ext cx="1456661" cy="476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4266C20-1FA7-B219-E75A-D36771032908}"/>
              </a:ext>
            </a:extLst>
          </p:cNvPr>
          <p:cNvSpPr/>
          <p:nvPr/>
        </p:nvSpPr>
        <p:spPr bwMode="white">
          <a:xfrm>
            <a:off x="1895273" y="1825905"/>
            <a:ext cx="1161520" cy="266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CB0F692-1BF4-76BC-28FB-1CFE0E0EB0C1}"/>
              </a:ext>
            </a:extLst>
          </p:cNvPr>
          <p:cNvSpPr/>
          <p:nvPr/>
        </p:nvSpPr>
        <p:spPr bwMode="white">
          <a:xfrm>
            <a:off x="4608661" y="1825905"/>
            <a:ext cx="1180561" cy="266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550199E-E809-CB73-CACF-4667ACC6CF5F}"/>
              </a:ext>
            </a:extLst>
          </p:cNvPr>
          <p:cNvSpPr/>
          <p:nvPr/>
        </p:nvSpPr>
        <p:spPr bwMode="white">
          <a:xfrm>
            <a:off x="7341091" y="1825905"/>
            <a:ext cx="1171041" cy="266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BCA4B6D-9559-9F3B-13C4-9F580C3B3A16}"/>
              </a:ext>
            </a:extLst>
          </p:cNvPr>
          <p:cNvSpPr/>
          <p:nvPr/>
        </p:nvSpPr>
        <p:spPr bwMode="white">
          <a:xfrm>
            <a:off x="10054480" y="1825905"/>
            <a:ext cx="1190082" cy="266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E60FF4D-9C1B-29C1-EB59-7D8648DA7E68}"/>
              </a:ext>
            </a:extLst>
          </p:cNvPr>
          <p:cNvSpPr/>
          <p:nvPr/>
        </p:nvSpPr>
        <p:spPr bwMode="white">
          <a:xfrm>
            <a:off x="1476364" y="3246420"/>
            <a:ext cx="2808595" cy="276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1D65E528-66B8-17A6-8C50-ED099C2E4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08" y="3589632"/>
            <a:ext cx="11520000" cy="1866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2C2D66E-8B38-7ADD-D6BB-A06E35EDD167}"/>
              </a:ext>
            </a:extLst>
          </p:cNvPr>
          <p:cNvSpPr/>
          <p:nvPr/>
        </p:nvSpPr>
        <p:spPr bwMode="white">
          <a:xfrm>
            <a:off x="6533390" y="3722924"/>
            <a:ext cx="1456661" cy="266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0D02E55-5B64-4371-E041-37B36D119806}"/>
              </a:ext>
            </a:extLst>
          </p:cNvPr>
          <p:cNvSpPr/>
          <p:nvPr/>
        </p:nvSpPr>
        <p:spPr bwMode="white">
          <a:xfrm>
            <a:off x="8666018" y="3722924"/>
            <a:ext cx="1466181" cy="266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8BCFBFF-2FF2-2E1B-FBE8-78B8D850ED54}"/>
              </a:ext>
            </a:extLst>
          </p:cNvPr>
          <p:cNvSpPr/>
          <p:nvPr/>
        </p:nvSpPr>
        <p:spPr bwMode="white">
          <a:xfrm>
            <a:off x="4962481" y="5151054"/>
            <a:ext cx="1980297" cy="266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77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6</cp:revision>
  <dcterms:created xsi:type="dcterms:W3CDTF">2023-08-06T03:37:12Z</dcterms:created>
  <dcterms:modified xsi:type="dcterms:W3CDTF">2023-08-11T16:43:03Z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