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1859535"/>
            <a:ext cx="3105150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052762"/>
            <a:ext cx="701040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15614F-1AD5-F4B6-EF6E-808B387E6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6" y="720000"/>
            <a:ext cx="11520000" cy="2488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9A76D1-E958-ACEC-382E-0198E164B2FB}"/>
              </a:ext>
            </a:extLst>
          </p:cNvPr>
          <p:cNvSpPr/>
          <p:nvPr/>
        </p:nvSpPr>
        <p:spPr bwMode="white">
          <a:xfrm>
            <a:off x="5711125" y="1330113"/>
            <a:ext cx="761652" cy="20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393218-A1AA-6799-4B8B-4054DF4E76C4}"/>
              </a:ext>
            </a:extLst>
          </p:cNvPr>
          <p:cNvSpPr/>
          <p:nvPr/>
        </p:nvSpPr>
        <p:spPr bwMode="white">
          <a:xfrm>
            <a:off x="6834563" y="2340615"/>
            <a:ext cx="580760" cy="20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56633DC7-C15E-4C7F-D62F-87C38A72B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6" y="3208120"/>
            <a:ext cx="11520000" cy="2537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7EE5C1B-5170-7C1C-B90E-C2EF32E6F8D5}"/>
              </a:ext>
            </a:extLst>
          </p:cNvPr>
          <p:cNvSpPr/>
          <p:nvPr/>
        </p:nvSpPr>
        <p:spPr bwMode="white">
          <a:xfrm>
            <a:off x="11252150" y="3847361"/>
            <a:ext cx="285619" cy="257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134998-D50F-43A7-F5A5-6C89DDBAB532}"/>
              </a:ext>
            </a:extLst>
          </p:cNvPr>
          <p:cNvSpPr/>
          <p:nvPr/>
        </p:nvSpPr>
        <p:spPr bwMode="white">
          <a:xfrm>
            <a:off x="11252150" y="4858698"/>
            <a:ext cx="285619" cy="257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DC4258-026A-07A3-90CA-9160D994D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0" y="720000"/>
            <a:ext cx="11520000" cy="281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C60443-7C86-BF2C-630D-5F114E7649C0}"/>
              </a:ext>
            </a:extLst>
          </p:cNvPr>
          <p:cNvSpPr/>
          <p:nvPr/>
        </p:nvSpPr>
        <p:spPr bwMode="white">
          <a:xfrm>
            <a:off x="5160212" y="1396387"/>
            <a:ext cx="542677" cy="25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D9ECE0-1F0C-9287-68BB-16890EF7F417}"/>
              </a:ext>
            </a:extLst>
          </p:cNvPr>
          <p:cNvSpPr/>
          <p:nvPr/>
        </p:nvSpPr>
        <p:spPr bwMode="white">
          <a:xfrm>
            <a:off x="8768543" y="1424967"/>
            <a:ext cx="1751801" cy="247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4E7357-21B1-80CC-CD22-7273FA2E67F2}"/>
              </a:ext>
            </a:extLst>
          </p:cNvPr>
          <p:cNvSpPr/>
          <p:nvPr/>
        </p:nvSpPr>
        <p:spPr bwMode="white">
          <a:xfrm>
            <a:off x="1904146" y="1825084"/>
            <a:ext cx="542677" cy="247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CC42203-212C-64B3-4639-39E37FB103CC}"/>
              </a:ext>
            </a:extLst>
          </p:cNvPr>
          <p:cNvSpPr/>
          <p:nvPr/>
        </p:nvSpPr>
        <p:spPr bwMode="white">
          <a:xfrm>
            <a:off x="5750493" y="2244254"/>
            <a:ext cx="4503271" cy="25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7EB66E5-9FF6-7D52-29E7-81FA56AB6408}"/>
              </a:ext>
            </a:extLst>
          </p:cNvPr>
          <p:cNvSpPr/>
          <p:nvPr/>
        </p:nvSpPr>
        <p:spPr bwMode="white">
          <a:xfrm>
            <a:off x="1904146" y="2606264"/>
            <a:ext cx="2494413" cy="25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E0DB144-922E-B543-480D-9B2A90C73236}"/>
              </a:ext>
            </a:extLst>
          </p:cNvPr>
          <p:cNvSpPr/>
          <p:nvPr/>
        </p:nvSpPr>
        <p:spPr bwMode="white">
          <a:xfrm>
            <a:off x="5550559" y="3073067"/>
            <a:ext cx="4665122" cy="25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DF05EFE1-6FEB-457A-8763-CB7F3C05B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0" y="3539868"/>
            <a:ext cx="11520000" cy="2023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59CA816-3A89-A5AA-1DD5-513BBECB4570}"/>
              </a:ext>
            </a:extLst>
          </p:cNvPr>
          <p:cNvSpPr/>
          <p:nvPr/>
        </p:nvSpPr>
        <p:spPr bwMode="white">
          <a:xfrm>
            <a:off x="647419" y="4160333"/>
            <a:ext cx="314181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BD24088-1855-3DF0-F1E8-446387AF2C93}"/>
              </a:ext>
            </a:extLst>
          </p:cNvPr>
          <p:cNvSpPr/>
          <p:nvPr/>
        </p:nvSpPr>
        <p:spPr bwMode="white">
          <a:xfrm>
            <a:off x="4103419" y="4160333"/>
            <a:ext cx="323702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42283E6-B88B-061E-321B-8BC357FF5F03}"/>
              </a:ext>
            </a:extLst>
          </p:cNvPr>
          <p:cNvSpPr/>
          <p:nvPr/>
        </p:nvSpPr>
        <p:spPr bwMode="white">
          <a:xfrm>
            <a:off x="6731121" y="4160333"/>
            <a:ext cx="323702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3517ED2-E219-344B-83D2-0C910D855246}"/>
              </a:ext>
            </a:extLst>
          </p:cNvPr>
          <p:cNvSpPr/>
          <p:nvPr/>
        </p:nvSpPr>
        <p:spPr bwMode="white">
          <a:xfrm>
            <a:off x="10206162" y="4169879"/>
            <a:ext cx="304661" cy="25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8E96F95-ADE0-5DEF-7BF1-16A318F96D1A}"/>
              </a:ext>
            </a:extLst>
          </p:cNvPr>
          <p:cNvSpPr/>
          <p:nvPr/>
        </p:nvSpPr>
        <p:spPr bwMode="white">
          <a:xfrm>
            <a:off x="1475716" y="4675796"/>
            <a:ext cx="323702" cy="25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3DE9C49-3C78-1DB1-08A3-FD98FE43E7A4}"/>
              </a:ext>
            </a:extLst>
          </p:cNvPr>
          <p:cNvSpPr/>
          <p:nvPr/>
        </p:nvSpPr>
        <p:spPr bwMode="white">
          <a:xfrm>
            <a:off x="3827320" y="4675796"/>
            <a:ext cx="314181" cy="25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0DD1A27-6FCC-F656-E0BB-0CDF568207A6}"/>
              </a:ext>
            </a:extLst>
          </p:cNvPr>
          <p:cNvSpPr/>
          <p:nvPr/>
        </p:nvSpPr>
        <p:spPr bwMode="white">
          <a:xfrm>
            <a:off x="7007220" y="4675796"/>
            <a:ext cx="333223" cy="24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776D89E-1822-9BA0-BD49-D1F04BF9BB8C}"/>
              </a:ext>
            </a:extLst>
          </p:cNvPr>
          <p:cNvSpPr/>
          <p:nvPr/>
        </p:nvSpPr>
        <p:spPr bwMode="white">
          <a:xfrm>
            <a:off x="9920543" y="4675796"/>
            <a:ext cx="314181" cy="24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5537FBB-79C8-D7EF-EABC-3794989BF486}"/>
              </a:ext>
            </a:extLst>
          </p:cNvPr>
          <p:cNvSpPr/>
          <p:nvPr/>
        </p:nvSpPr>
        <p:spPr bwMode="white">
          <a:xfrm>
            <a:off x="1190096" y="5172169"/>
            <a:ext cx="323702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D244C4F-C9EB-69AA-7C1C-9ABCD13436D2}"/>
              </a:ext>
            </a:extLst>
          </p:cNvPr>
          <p:cNvSpPr/>
          <p:nvPr/>
        </p:nvSpPr>
        <p:spPr bwMode="white">
          <a:xfrm>
            <a:off x="4103419" y="5181714"/>
            <a:ext cx="323702" cy="25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D7126CCB-044C-A3E8-1C66-597730F595CA}"/>
              </a:ext>
            </a:extLst>
          </p:cNvPr>
          <p:cNvSpPr/>
          <p:nvPr/>
        </p:nvSpPr>
        <p:spPr bwMode="white">
          <a:xfrm>
            <a:off x="7283320" y="5172169"/>
            <a:ext cx="323702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92991129-18F6-8AE1-2DD8-43C4277D7E1F}"/>
              </a:ext>
            </a:extLst>
          </p:cNvPr>
          <p:cNvSpPr/>
          <p:nvPr/>
        </p:nvSpPr>
        <p:spPr bwMode="white">
          <a:xfrm>
            <a:off x="9358824" y="5181714"/>
            <a:ext cx="323702" cy="25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0C3001-770E-55BF-7DF0-0A2AF7E98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6" y="720000"/>
            <a:ext cx="11520000" cy="3043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3D89D706-7DB3-BB47-1F93-35FCA7BC86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6" y="3763801"/>
            <a:ext cx="11520000" cy="244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404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2023-08-11T16:44:09Z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