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1859535"/>
            <a:ext cx="31051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3043237"/>
            <a:ext cx="405765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DEA97D-3625-6F08-45CB-FAFADD779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6" y="444787"/>
            <a:ext cx="11520000" cy="619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79C016-0F19-12A4-B5A2-916D3994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6" y="720000"/>
            <a:ext cx="11520000" cy="2658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6017BB7-1876-FBE0-C159-CCF0D9A57409}"/>
              </a:ext>
            </a:extLst>
          </p:cNvPr>
          <p:cNvSpPr/>
          <p:nvPr/>
        </p:nvSpPr>
        <p:spPr bwMode="white">
          <a:xfrm>
            <a:off x="7919918" y="843856"/>
            <a:ext cx="228496" cy="20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AF7FBB-1C2E-4ED4-921D-2014BB238F5D}"/>
              </a:ext>
            </a:extLst>
          </p:cNvPr>
          <p:cNvSpPr/>
          <p:nvPr/>
        </p:nvSpPr>
        <p:spPr bwMode="white">
          <a:xfrm>
            <a:off x="7520051" y="2596896"/>
            <a:ext cx="1161520" cy="257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BAB1689-6B51-9181-F4CE-D04739061617}"/>
              </a:ext>
            </a:extLst>
          </p:cNvPr>
          <p:cNvSpPr/>
          <p:nvPr/>
        </p:nvSpPr>
        <p:spPr bwMode="white">
          <a:xfrm>
            <a:off x="10338166" y="2587368"/>
            <a:ext cx="1152000" cy="266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E0F323-9CF7-98C3-4725-DDC035A26284}"/>
              </a:ext>
            </a:extLst>
          </p:cNvPr>
          <p:cNvSpPr/>
          <p:nvPr/>
        </p:nvSpPr>
        <p:spPr bwMode="white">
          <a:xfrm>
            <a:off x="731819" y="3025629"/>
            <a:ext cx="6959603" cy="276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E3C831-8E17-3B93-46C0-EC5A87CF9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6" y="720000"/>
            <a:ext cx="11520000" cy="3616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736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490565-9EAF-D9B8-7707-1F6267871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7" y="720000"/>
            <a:ext cx="11520000" cy="3512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44CA98E-E075-61A8-C1A4-A84DBF427D44}"/>
              </a:ext>
            </a:extLst>
          </p:cNvPr>
          <p:cNvSpPr/>
          <p:nvPr/>
        </p:nvSpPr>
        <p:spPr bwMode="white">
          <a:xfrm>
            <a:off x="2531225" y="1254495"/>
            <a:ext cx="323702" cy="26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D3F397-1734-D674-D4EC-D87DA4C115C4}"/>
              </a:ext>
            </a:extLst>
          </p:cNvPr>
          <p:cNvSpPr/>
          <p:nvPr/>
        </p:nvSpPr>
        <p:spPr bwMode="white">
          <a:xfrm>
            <a:off x="7662862" y="1264039"/>
            <a:ext cx="1009190" cy="257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FB82A6-70F8-36C7-D28F-DB64FA3A6CD2}"/>
              </a:ext>
            </a:extLst>
          </p:cNvPr>
          <p:cNvSpPr/>
          <p:nvPr/>
        </p:nvSpPr>
        <p:spPr bwMode="white">
          <a:xfrm>
            <a:off x="1007919" y="2581188"/>
            <a:ext cx="5721917" cy="26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44F5EEC-54B7-35B7-C64F-A90346689EDA}"/>
              </a:ext>
            </a:extLst>
          </p:cNvPr>
          <p:cNvSpPr/>
          <p:nvPr/>
        </p:nvSpPr>
        <p:spPr bwMode="white">
          <a:xfrm>
            <a:off x="8462597" y="3459288"/>
            <a:ext cx="1180561" cy="26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FEA038-DA82-04C0-BC27-9A053B90BC85}"/>
              </a:ext>
            </a:extLst>
          </p:cNvPr>
          <p:cNvSpPr/>
          <p:nvPr/>
        </p:nvSpPr>
        <p:spPr bwMode="white">
          <a:xfrm>
            <a:off x="3502333" y="3907882"/>
            <a:ext cx="3789223" cy="267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8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2023-08-11T16:47:26Z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