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1859535"/>
            <a:ext cx="3105150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429" y="3074731"/>
            <a:ext cx="6057900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E81BC1-B27D-1FFE-5F4C-8B90EBC1E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9" y="720000"/>
            <a:ext cx="11520000" cy="4105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3F2F7E-DA3C-BCE8-258D-C44F6829BEB7}"/>
              </a:ext>
            </a:extLst>
          </p:cNvPr>
          <p:cNvSpPr/>
          <p:nvPr/>
        </p:nvSpPr>
        <p:spPr bwMode="white">
          <a:xfrm>
            <a:off x="2683558" y="1891610"/>
            <a:ext cx="314181" cy="25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8E81CB-4848-3C05-8CFB-875E43557492}"/>
              </a:ext>
            </a:extLst>
          </p:cNvPr>
          <p:cNvSpPr/>
          <p:nvPr/>
        </p:nvSpPr>
        <p:spPr bwMode="white">
          <a:xfrm>
            <a:off x="6149079" y="1891610"/>
            <a:ext cx="304661" cy="25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326F56-AD7A-4D0B-8D3D-58FC7B79D673}"/>
              </a:ext>
            </a:extLst>
          </p:cNvPr>
          <p:cNvSpPr/>
          <p:nvPr/>
        </p:nvSpPr>
        <p:spPr bwMode="white">
          <a:xfrm>
            <a:off x="5796814" y="2434552"/>
            <a:ext cx="209454" cy="200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1C9A8C-014D-1770-5642-0FBF83BEA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9" y="720000"/>
            <a:ext cx="11520000" cy="2566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8A085A-ACC2-1A0C-9D94-FFB6A8F4B988}"/>
              </a:ext>
            </a:extLst>
          </p:cNvPr>
          <p:cNvSpPr/>
          <p:nvPr/>
        </p:nvSpPr>
        <p:spPr bwMode="white">
          <a:xfrm>
            <a:off x="1779095" y="1912802"/>
            <a:ext cx="209454" cy="20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4FB613-9D3F-7FFE-B540-8B81E7D84886}"/>
              </a:ext>
            </a:extLst>
          </p:cNvPr>
          <p:cNvSpPr/>
          <p:nvPr/>
        </p:nvSpPr>
        <p:spPr bwMode="white">
          <a:xfrm>
            <a:off x="4397277" y="1912802"/>
            <a:ext cx="228495" cy="20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D0733F-6B6E-A8B0-CD23-FCC8D711F49B}"/>
              </a:ext>
            </a:extLst>
          </p:cNvPr>
          <p:cNvSpPr/>
          <p:nvPr/>
        </p:nvSpPr>
        <p:spPr bwMode="white">
          <a:xfrm>
            <a:off x="7024979" y="1912802"/>
            <a:ext cx="228495" cy="20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71CC40-64B8-4C48-8E97-5376FCB33614}"/>
              </a:ext>
            </a:extLst>
          </p:cNvPr>
          <p:cNvSpPr/>
          <p:nvPr/>
        </p:nvSpPr>
        <p:spPr bwMode="white">
          <a:xfrm>
            <a:off x="9643161" y="1912802"/>
            <a:ext cx="247537" cy="20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CADE291D-EF35-06BD-0BFB-1927A5CDF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9" y="3286911"/>
            <a:ext cx="11520000" cy="2052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FFC4D78-8CCE-D035-6B93-5CAE66DAD89C}"/>
              </a:ext>
            </a:extLst>
          </p:cNvPr>
          <p:cNvSpPr/>
          <p:nvPr/>
        </p:nvSpPr>
        <p:spPr bwMode="white">
          <a:xfrm>
            <a:off x="2959657" y="3936136"/>
            <a:ext cx="856859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80D01F6-ADA2-6B8D-A403-EBCEB2ED5C13}"/>
              </a:ext>
            </a:extLst>
          </p:cNvPr>
          <p:cNvSpPr/>
          <p:nvPr/>
        </p:nvSpPr>
        <p:spPr bwMode="white">
          <a:xfrm>
            <a:off x="5225574" y="3945684"/>
            <a:ext cx="609322" cy="25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1D02734-D9E4-27F7-0A91-A02D13ABD9DD}"/>
              </a:ext>
            </a:extLst>
          </p:cNvPr>
          <p:cNvSpPr/>
          <p:nvPr/>
        </p:nvSpPr>
        <p:spPr bwMode="white">
          <a:xfrm>
            <a:off x="5130368" y="4442151"/>
            <a:ext cx="2018380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0556B0C-58FE-946C-5B82-87C3575AD955}"/>
              </a:ext>
            </a:extLst>
          </p:cNvPr>
          <p:cNvSpPr/>
          <p:nvPr/>
        </p:nvSpPr>
        <p:spPr bwMode="white">
          <a:xfrm>
            <a:off x="10109674" y="4442151"/>
            <a:ext cx="1837487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80BFA52-A5FE-A738-050B-F868DC971BFA}"/>
              </a:ext>
            </a:extLst>
          </p:cNvPr>
          <p:cNvSpPr/>
          <p:nvPr/>
        </p:nvSpPr>
        <p:spPr bwMode="white">
          <a:xfrm>
            <a:off x="731822" y="4938618"/>
            <a:ext cx="323702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8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6538B8-2304-C6AB-D73E-3591380B7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720000"/>
            <a:ext cx="11520000" cy="3122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462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8FFE52-0C8D-B824-295E-F7A27FCD3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720000"/>
            <a:ext cx="11520000" cy="3408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EC8CB4-84AB-06BD-B5E5-D8C93273DEDA}"/>
              </a:ext>
            </a:extLst>
          </p:cNvPr>
          <p:cNvSpPr/>
          <p:nvPr/>
        </p:nvSpPr>
        <p:spPr bwMode="white">
          <a:xfrm>
            <a:off x="3493456" y="834258"/>
            <a:ext cx="314181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1BF5E8-B8AE-D5CD-57DB-42D3892B2326}"/>
              </a:ext>
            </a:extLst>
          </p:cNvPr>
          <p:cNvSpPr/>
          <p:nvPr/>
        </p:nvSpPr>
        <p:spPr bwMode="white">
          <a:xfrm>
            <a:off x="9729489" y="834258"/>
            <a:ext cx="333223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37416E-7CBB-4A18-D73B-EC8D2356E290}"/>
              </a:ext>
            </a:extLst>
          </p:cNvPr>
          <p:cNvSpPr/>
          <p:nvPr/>
        </p:nvSpPr>
        <p:spPr bwMode="white">
          <a:xfrm>
            <a:off x="8767902" y="1338902"/>
            <a:ext cx="599802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20C53D-1D03-5F81-50DC-3EF12351FB68}"/>
              </a:ext>
            </a:extLst>
          </p:cNvPr>
          <p:cNvSpPr/>
          <p:nvPr/>
        </p:nvSpPr>
        <p:spPr bwMode="white">
          <a:xfrm>
            <a:off x="2665158" y="1834024"/>
            <a:ext cx="1142479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71E8D8-FCF3-F909-FE36-5D2394ADF0D5}"/>
              </a:ext>
            </a:extLst>
          </p:cNvPr>
          <p:cNvSpPr/>
          <p:nvPr/>
        </p:nvSpPr>
        <p:spPr bwMode="white">
          <a:xfrm>
            <a:off x="999042" y="2824269"/>
            <a:ext cx="4474710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3B7058-F7EC-9512-7FA7-75A0B16B817B}"/>
              </a:ext>
            </a:extLst>
          </p:cNvPr>
          <p:cNvSpPr/>
          <p:nvPr/>
        </p:nvSpPr>
        <p:spPr bwMode="white">
          <a:xfrm>
            <a:off x="3959968" y="3338434"/>
            <a:ext cx="1152000" cy="25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305BA60-5191-B187-9495-2D0F1EEBBF76}"/>
              </a:ext>
            </a:extLst>
          </p:cNvPr>
          <p:cNvSpPr/>
          <p:nvPr/>
        </p:nvSpPr>
        <p:spPr bwMode="white">
          <a:xfrm>
            <a:off x="8939274" y="3338434"/>
            <a:ext cx="2275438" cy="25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6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2023-08-11T16:48:12Z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