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25" y="1859535"/>
            <a:ext cx="3105150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4176555"/>
            <a:ext cx="2143125" cy="628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175" y="3057525"/>
            <a:ext cx="405765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0FAAF6-A9F3-5169-73AF-9B6E10AB99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5" y="720000"/>
            <a:ext cx="11520000" cy="4644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DD7ADA-A538-06B7-8C83-FAED72C06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92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978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EAB318-82ED-7301-7F63-C73BB3D3A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7" y="720000"/>
            <a:ext cx="11520000" cy="3242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5EF21EF-BBA3-1D95-8A71-88FF7ADE2799}"/>
              </a:ext>
            </a:extLst>
          </p:cNvPr>
          <p:cNvSpPr/>
          <p:nvPr/>
        </p:nvSpPr>
        <p:spPr bwMode="white">
          <a:xfrm>
            <a:off x="4883469" y="872604"/>
            <a:ext cx="323702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933A62-63D3-5E0A-1263-AAA1FAAF08CB}"/>
              </a:ext>
            </a:extLst>
          </p:cNvPr>
          <p:cNvSpPr/>
          <p:nvPr/>
        </p:nvSpPr>
        <p:spPr bwMode="white">
          <a:xfrm>
            <a:off x="7749188" y="872604"/>
            <a:ext cx="580760" cy="2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3D6B7F-F4BF-5C11-6CE0-F2C682C42A24}"/>
              </a:ext>
            </a:extLst>
          </p:cNvPr>
          <p:cNvSpPr/>
          <p:nvPr/>
        </p:nvSpPr>
        <p:spPr bwMode="white">
          <a:xfrm>
            <a:off x="8929750" y="872604"/>
            <a:ext cx="571239" cy="2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BD99689-E5C9-32EC-5212-F0691EEB8F65}"/>
              </a:ext>
            </a:extLst>
          </p:cNvPr>
          <p:cNvSpPr/>
          <p:nvPr/>
        </p:nvSpPr>
        <p:spPr bwMode="white">
          <a:xfrm>
            <a:off x="10091271" y="872604"/>
            <a:ext cx="580760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6CD8B7A-9346-6838-324F-AFA7414AA6ED}"/>
              </a:ext>
            </a:extLst>
          </p:cNvPr>
          <p:cNvSpPr/>
          <p:nvPr/>
        </p:nvSpPr>
        <p:spPr bwMode="white">
          <a:xfrm>
            <a:off x="1560758" y="1788233"/>
            <a:ext cx="590280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2918C0D-802A-0C1C-6D80-48ACBD5C51A6}"/>
              </a:ext>
            </a:extLst>
          </p:cNvPr>
          <p:cNvSpPr/>
          <p:nvPr/>
        </p:nvSpPr>
        <p:spPr bwMode="white">
          <a:xfrm>
            <a:off x="7006577" y="1788233"/>
            <a:ext cx="599800" cy="2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41EA84B-D00B-A96F-EDD6-60AC4C076238}"/>
              </a:ext>
            </a:extLst>
          </p:cNvPr>
          <p:cNvSpPr/>
          <p:nvPr/>
        </p:nvSpPr>
        <p:spPr bwMode="white">
          <a:xfrm>
            <a:off x="8444197" y="1788233"/>
            <a:ext cx="599801" cy="2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B4E960B-9849-2250-8ACF-64364438DFAD}"/>
              </a:ext>
            </a:extLst>
          </p:cNvPr>
          <p:cNvSpPr/>
          <p:nvPr/>
        </p:nvSpPr>
        <p:spPr bwMode="white">
          <a:xfrm>
            <a:off x="9891337" y="1788233"/>
            <a:ext cx="590280" cy="2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933AF2C-E993-3F28-07ED-3875C2C21A76}"/>
              </a:ext>
            </a:extLst>
          </p:cNvPr>
          <p:cNvSpPr/>
          <p:nvPr/>
        </p:nvSpPr>
        <p:spPr bwMode="white">
          <a:xfrm>
            <a:off x="4521684" y="2722937"/>
            <a:ext cx="228495" cy="209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44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E22597-325D-E005-3A93-33D46FDAF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5" y="720000"/>
            <a:ext cx="11520000" cy="2521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C71CD6E-DD0A-4005-6EDE-F6BCC39DE7DC}"/>
              </a:ext>
            </a:extLst>
          </p:cNvPr>
          <p:cNvSpPr/>
          <p:nvPr/>
        </p:nvSpPr>
        <p:spPr bwMode="white">
          <a:xfrm>
            <a:off x="3549293" y="1808741"/>
            <a:ext cx="542677" cy="229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E7FE99A-6776-D528-2507-ECC0BF22F947}"/>
              </a:ext>
            </a:extLst>
          </p:cNvPr>
          <p:cNvSpPr/>
          <p:nvPr/>
        </p:nvSpPr>
        <p:spPr bwMode="white">
          <a:xfrm>
            <a:off x="7519409" y="1808741"/>
            <a:ext cx="1037752" cy="248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3659105-0A50-8355-CE07-2E58BAD4A821}"/>
              </a:ext>
            </a:extLst>
          </p:cNvPr>
          <p:cNvSpPr/>
          <p:nvPr/>
        </p:nvSpPr>
        <p:spPr bwMode="white">
          <a:xfrm>
            <a:off x="5986583" y="2811529"/>
            <a:ext cx="2008859" cy="248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3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8D2AD242-9A71-FEED-8A7B-DFC638448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995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6124D77-1067-7CF8-FBAD-4D5F4464F51C}"/>
              </a:ext>
            </a:extLst>
          </p:cNvPr>
          <p:cNvSpPr/>
          <p:nvPr/>
        </p:nvSpPr>
        <p:spPr bwMode="white">
          <a:xfrm>
            <a:off x="1168363" y="1361169"/>
            <a:ext cx="7102413" cy="267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13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2023-08-11T16:51:12Z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