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E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425" y="1859535"/>
            <a:ext cx="3105150" cy="838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3088402"/>
            <a:ext cx="4000500" cy="1743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6D2E880-00A6-8DC4-693E-23D5905A09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" y="720000"/>
            <a:ext cx="11520000" cy="32138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9115AA6-BDDA-1346-DF2E-FBE33C6CD25E}"/>
              </a:ext>
            </a:extLst>
          </p:cNvPr>
          <p:cNvSpPr/>
          <p:nvPr/>
        </p:nvSpPr>
        <p:spPr bwMode="white">
          <a:xfrm>
            <a:off x="5207818" y="872585"/>
            <a:ext cx="228495" cy="2098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AC0CDD-CBE3-F2AB-8201-2E3B58BB2FFD}"/>
              </a:ext>
            </a:extLst>
          </p:cNvPr>
          <p:cNvSpPr/>
          <p:nvPr/>
        </p:nvSpPr>
        <p:spPr bwMode="white">
          <a:xfrm>
            <a:off x="3237042" y="2713142"/>
            <a:ext cx="599801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BC32BEB-3829-DA85-0E79-B5FF2AAB719E}"/>
              </a:ext>
            </a:extLst>
          </p:cNvPr>
          <p:cNvSpPr/>
          <p:nvPr/>
        </p:nvSpPr>
        <p:spPr bwMode="white">
          <a:xfrm>
            <a:off x="6712083" y="2713142"/>
            <a:ext cx="333223" cy="2574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64D3E23-B0D3-17AB-BAB5-B6169FAAA914}"/>
              </a:ext>
            </a:extLst>
          </p:cNvPr>
          <p:cNvSpPr/>
          <p:nvPr/>
        </p:nvSpPr>
        <p:spPr bwMode="white">
          <a:xfrm>
            <a:off x="1428116" y="3151824"/>
            <a:ext cx="590280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32764B7-C8FF-F93B-3141-8A0C2BC7ACED}"/>
              </a:ext>
            </a:extLst>
          </p:cNvPr>
          <p:cNvSpPr/>
          <p:nvPr/>
        </p:nvSpPr>
        <p:spPr bwMode="white">
          <a:xfrm>
            <a:off x="10491785" y="3142287"/>
            <a:ext cx="323702" cy="27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BCFE53-8F7C-F8B4-2A0D-A80383F4F417}"/>
              </a:ext>
            </a:extLst>
          </p:cNvPr>
          <p:cNvSpPr/>
          <p:nvPr/>
        </p:nvSpPr>
        <p:spPr bwMode="white">
          <a:xfrm>
            <a:off x="2465868" y="3590506"/>
            <a:ext cx="590280" cy="2670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738173-F64E-E48D-5890-4EEE49B050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4" y="720000"/>
            <a:ext cx="11520000" cy="3234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000820-1527-B603-D899-525BDFDFC305}"/>
              </a:ext>
            </a:extLst>
          </p:cNvPr>
          <p:cNvSpPr/>
          <p:nvPr/>
        </p:nvSpPr>
        <p:spPr bwMode="white">
          <a:xfrm>
            <a:off x="8387720" y="872663"/>
            <a:ext cx="247537" cy="200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8A3E81-A235-07D8-6FAD-DE72AD3B1DFA}"/>
              </a:ext>
            </a:extLst>
          </p:cNvPr>
          <p:cNvSpPr/>
          <p:nvPr/>
        </p:nvSpPr>
        <p:spPr bwMode="white">
          <a:xfrm>
            <a:off x="5502960" y="1807727"/>
            <a:ext cx="209454" cy="209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96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23BA5C-5666-64C5-067A-AE8C64117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99" y="720000"/>
            <a:ext cx="11520000" cy="3106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389CE4-E002-4E6B-7172-A60DA442A01E}"/>
              </a:ext>
            </a:extLst>
          </p:cNvPr>
          <p:cNvSpPr/>
          <p:nvPr/>
        </p:nvSpPr>
        <p:spPr bwMode="white">
          <a:xfrm>
            <a:off x="1360827" y="1729927"/>
            <a:ext cx="5988495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C001269-8163-6589-7DE4-80406D006FA6}"/>
              </a:ext>
            </a:extLst>
          </p:cNvPr>
          <p:cNvSpPr/>
          <p:nvPr/>
        </p:nvSpPr>
        <p:spPr bwMode="white">
          <a:xfrm>
            <a:off x="1360827" y="2606468"/>
            <a:ext cx="2104066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82F9A8-716E-E3DE-5ACB-3EBB4757B918}"/>
              </a:ext>
            </a:extLst>
          </p:cNvPr>
          <p:cNvSpPr/>
          <p:nvPr/>
        </p:nvSpPr>
        <p:spPr bwMode="white">
          <a:xfrm>
            <a:off x="1370347" y="3492537"/>
            <a:ext cx="5978975" cy="2667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88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AAF39CB-ACA6-E8A9-5FB8-12C10514D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41" y="720000"/>
            <a:ext cx="11520000" cy="4864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70A99EE-8D56-8DEB-AA45-62607A462FBF}"/>
              </a:ext>
            </a:extLst>
          </p:cNvPr>
          <p:cNvSpPr/>
          <p:nvPr/>
        </p:nvSpPr>
        <p:spPr bwMode="white">
          <a:xfrm>
            <a:off x="8197945" y="2551257"/>
            <a:ext cx="1275768" cy="24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C1F925-558C-4741-89C1-539B210A005D}"/>
              </a:ext>
            </a:extLst>
          </p:cNvPr>
          <p:cNvSpPr/>
          <p:nvPr/>
        </p:nvSpPr>
        <p:spPr bwMode="white">
          <a:xfrm>
            <a:off x="6284292" y="3152138"/>
            <a:ext cx="1028231" cy="24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6F5EC2D-1154-18F3-026D-53442A44E884}"/>
              </a:ext>
            </a:extLst>
          </p:cNvPr>
          <p:cNvSpPr/>
          <p:nvPr/>
        </p:nvSpPr>
        <p:spPr bwMode="white">
          <a:xfrm>
            <a:off x="3856523" y="3810246"/>
            <a:ext cx="1037752" cy="257520"/>
          </a:xfrm>
          <a:prstGeom prst="rect">
            <a:avLst/>
          </a:prstGeom>
          <a:solidFill>
            <a:srgbClr val="CCEEFB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3A2F761-21EE-5BB8-0067-6B6E98FBCD61}"/>
              </a:ext>
            </a:extLst>
          </p:cNvPr>
          <p:cNvSpPr/>
          <p:nvPr/>
        </p:nvSpPr>
        <p:spPr bwMode="white">
          <a:xfrm>
            <a:off x="6284292" y="4039153"/>
            <a:ext cx="1037752" cy="24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3987E38-F04A-0603-E752-3083676BC52B}"/>
              </a:ext>
            </a:extLst>
          </p:cNvPr>
          <p:cNvSpPr/>
          <p:nvPr/>
        </p:nvSpPr>
        <p:spPr bwMode="white">
          <a:xfrm>
            <a:off x="3856523" y="4420665"/>
            <a:ext cx="1037752" cy="247982"/>
          </a:xfrm>
          <a:prstGeom prst="rect">
            <a:avLst/>
          </a:prstGeom>
          <a:solidFill>
            <a:srgbClr val="CCEEFB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53A06EF-901A-3A60-67A3-0986CBD7601A}"/>
              </a:ext>
            </a:extLst>
          </p:cNvPr>
          <p:cNvSpPr/>
          <p:nvPr/>
        </p:nvSpPr>
        <p:spPr bwMode="white">
          <a:xfrm>
            <a:off x="8264589" y="4363438"/>
            <a:ext cx="1275768" cy="247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54A9AFD-5066-80CB-3D4F-E5DDC802DF43}"/>
              </a:ext>
            </a:extLst>
          </p:cNvPr>
          <p:cNvSpPr/>
          <p:nvPr/>
        </p:nvSpPr>
        <p:spPr bwMode="white">
          <a:xfrm>
            <a:off x="3856523" y="5031084"/>
            <a:ext cx="1037752" cy="247982"/>
          </a:xfrm>
          <a:prstGeom prst="rect">
            <a:avLst/>
          </a:prstGeom>
          <a:solidFill>
            <a:srgbClr val="CCEEFB"/>
          </a:solidFill>
          <a:ln w="12700" cap="flat" cmpd="sng" algn="ctr">
            <a:noFill/>
            <a:prstDash val="solid"/>
            <a:miter lim="800000"/>
          </a:ln>
          <a:effectLst/>
          <a:ex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E9371BF-A029-F50C-91B0-D0D4DF05BF4B}"/>
              </a:ext>
            </a:extLst>
          </p:cNvPr>
          <p:cNvSpPr/>
          <p:nvPr/>
        </p:nvSpPr>
        <p:spPr bwMode="white">
          <a:xfrm>
            <a:off x="6284292" y="4945244"/>
            <a:ext cx="1028231" cy="257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209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seeds</cp:lastModifiedBy>
  <cp:revision>5</cp:revision>
  <dcterms:created xsi:type="dcterms:W3CDTF">2023-08-06T03:37:12Z</dcterms:created>
  <dcterms:modified xsi:type="dcterms:W3CDTF">2023-08-11T16:56:29Z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