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3" r:id="rId5"/>
    <p:sldId id="262" r:id="rId6"/>
    <p:sldId id="261" r:id="rId7"/>
    <p:sldId id="260" r:id="rId8"/>
    <p:sldId id="257" r:id="rId9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F6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21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2950" y="1854768"/>
            <a:ext cx="3086100" cy="8477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0550" y="3071812"/>
            <a:ext cx="3390900" cy="714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C181169-3757-8FC4-71B3-2F8FC98018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20" y="720000"/>
            <a:ext cx="11520000" cy="23554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620F383C-62FF-905D-E233-EA44354AFFDD}"/>
              </a:ext>
            </a:extLst>
          </p:cNvPr>
          <p:cNvSpPr/>
          <p:nvPr/>
        </p:nvSpPr>
        <p:spPr bwMode="white">
          <a:xfrm>
            <a:off x="10808887" y="600798"/>
            <a:ext cx="1082433" cy="3623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6CA322F-CBC2-21C1-856B-3CB98B8B804F}"/>
              </a:ext>
            </a:extLst>
          </p:cNvPr>
          <p:cNvSpPr/>
          <p:nvPr/>
        </p:nvSpPr>
        <p:spPr bwMode="white">
          <a:xfrm>
            <a:off x="6045634" y="863041"/>
            <a:ext cx="228495" cy="2002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A0FF1C7-02FB-D5B8-18D7-B2F1D0E3DE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42" y="720000"/>
            <a:ext cx="11520000" cy="37404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D309526-0ACA-1562-7446-C344719D9D40}"/>
              </a:ext>
            </a:extLst>
          </p:cNvPr>
          <p:cNvSpPr/>
          <p:nvPr/>
        </p:nvSpPr>
        <p:spPr bwMode="white">
          <a:xfrm>
            <a:off x="8350276" y="2733368"/>
            <a:ext cx="314181" cy="2480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4A1CBDC-966C-D4E3-B754-8F0E4B222A4D}"/>
              </a:ext>
            </a:extLst>
          </p:cNvPr>
          <p:cNvSpPr/>
          <p:nvPr/>
        </p:nvSpPr>
        <p:spPr bwMode="white">
          <a:xfrm>
            <a:off x="1343070" y="3191385"/>
            <a:ext cx="314181" cy="2480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B0C3E107-3F03-5EDB-19B6-C913CC692728}"/>
              </a:ext>
            </a:extLst>
          </p:cNvPr>
          <p:cNvSpPr/>
          <p:nvPr/>
        </p:nvSpPr>
        <p:spPr bwMode="white">
          <a:xfrm>
            <a:off x="4389681" y="3191385"/>
            <a:ext cx="304661" cy="2480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BD9D36D9-9CCE-546C-D6D8-B75350F656A7}"/>
              </a:ext>
            </a:extLst>
          </p:cNvPr>
          <p:cNvSpPr/>
          <p:nvPr/>
        </p:nvSpPr>
        <p:spPr bwMode="white">
          <a:xfrm>
            <a:off x="7569582" y="3191385"/>
            <a:ext cx="314181" cy="2480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02BBAC69-0BC6-A392-CCA6-CD85EDD0A909}"/>
              </a:ext>
            </a:extLst>
          </p:cNvPr>
          <p:cNvSpPr/>
          <p:nvPr/>
        </p:nvSpPr>
        <p:spPr bwMode="white">
          <a:xfrm>
            <a:off x="10206805" y="3191385"/>
            <a:ext cx="304661" cy="2480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8B90E235-5F6E-FCBE-2E8E-02C685AE3DE2}"/>
              </a:ext>
            </a:extLst>
          </p:cNvPr>
          <p:cNvSpPr/>
          <p:nvPr/>
        </p:nvSpPr>
        <p:spPr bwMode="white">
          <a:xfrm>
            <a:off x="5360789" y="3639860"/>
            <a:ext cx="6559735" cy="2671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6CC90565-87C1-BA5D-7380-4507C54BF154}"/>
              </a:ext>
            </a:extLst>
          </p:cNvPr>
          <p:cNvSpPr/>
          <p:nvPr/>
        </p:nvSpPr>
        <p:spPr bwMode="white">
          <a:xfrm>
            <a:off x="705185" y="4097878"/>
            <a:ext cx="2542016" cy="2671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2720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3C6BBAE-6CE2-85FE-3B7B-75F8A72F8B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199" y="720000"/>
            <a:ext cx="11520000" cy="23388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8C2DFA98-B9CB-58E6-3093-CFD1541A3861}"/>
              </a:ext>
            </a:extLst>
          </p:cNvPr>
          <p:cNvSpPr/>
          <p:nvPr/>
        </p:nvSpPr>
        <p:spPr bwMode="white">
          <a:xfrm>
            <a:off x="1284661" y="1340506"/>
            <a:ext cx="323702" cy="2577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7CD4C4A-2DC7-9939-0901-EF6DD618C3D5}"/>
              </a:ext>
            </a:extLst>
          </p:cNvPr>
          <p:cNvSpPr/>
          <p:nvPr/>
        </p:nvSpPr>
        <p:spPr bwMode="white">
          <a:xfrm>
            <a:off x="2389058" y="1330960"/>
            <a:ext cx="323702" cy="2672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5F2C699C-A173-D59C-B58F-3FE8AF876208}"/>
              </a:ext>
            </a:extLst>
          </p:cNvPr>
          <p:cNvSpPr/>
          <p:nvPr/>
        </p:nvSpPr>
        <p:spPr bwMode="white">
          <a:xfrm>
            <a:off x="4607372" y="1330960"/>
            <a:ext cx="323702" cy="2672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6BCBFE28-0DAB-A93D-DBB7-306A3D598DCD}"/>
              </a:ext>
            </a:extLst>
          </p:cNvPr>
          <p:cNvSpPr/>
          <p:nvPr/>
        </p:nvSpPr>
        <p:spPr bwMode="white">
          <a:xfrm>
            <a:off x="5435670" y="1340506"/>
            <a:ext cx="323702" cy="2577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098C4396-EE07-9292-3590-4082437362E8}"/>
              </a:ext>
            </a:extLst>
          </p:cNvPr>
          <p:cNvSpPr/>
          <p:nvPr/>
        </p:nvSpPr>
        <p:spPr bwMode="white">
          <a:xfrm>
            <a:off x="7368364" y="1340506"/>
            <a:ext cx="323702" cy="2482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ED726D3B-1862-1C27-E72F-C1E8EF596616}"/>
              </a:ext>
            </a:extLst>
          </p:cNvPr>
          <p:cNvSpPr/>
          <p:nvPr/>
        </p:nvSpPr>
        <p:spPr bwMode="white">
          <a:xfrm>
            <a:off x="8482281" y="1340506"/>
            <a:ext cx="314181" cy="2482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28824986-C9C0-6E86-095A-98E16DD3AD05}"/>
              </a:ext>
            </a:extLst>
          </p:cNvPr>
          <p:cNvSpPr/>
          <p:nvPr/>
        </p:nvSpPr>
        <p:spPr bwMode="white">
          <a:xfrm>
            <a:off x="10148397" y="1330960"/>
            <a:ext cx="314181" cy="2672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74A1DF81-84E6-FF8E-12BA-3DCE28A95BCE}"/>
              </a:ext>
            </a:extLst>
          </p:cNvPr>
          <p:cNvSpPr/>
          <p:nvPr/>
        </p:nvSpPr>
        <p:spPr bwMode="white">
          <a:xfrm>
            <a:off x="1570281" y="1789181"/>
            <a:ext cx="314181" cy="2672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28975C50-9D27-C140-4C0A-CC026E870F47}"/>
              </a:ext>
            </a:extLst>
          </p:cNvPr>
          <p:cNvSpPr/>
          <p:nvPr/>
        </p:nvSpPr>
        <p:spPr bwMode="white">
          <a:xfrm>
            <a:off x="2398579" y="1798727"/>
            <a:ext cx="314181" cy="2577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8CE5D3E0-EC3C-637D-BDC3-7EEC0DE758FD}"/>
              </a:ext>
            </a:extLst>
          </p:cNvPr>
          <p:cNvSpPr/>
          <p:nvPr/>
        </p:nvSpPr>
        <p:spPr bwMode="white">
          <a:xfrm>
            <a:off x="4607372" y="1798727"/>
            <a:ext cx="314181" cy="2577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82037043-F8B4-D4C7-D8DA-2EC53814015A}"/>
              </a:ext>
            </a:extLst>
          </p:cNvPr>
          <p:cNvSpPr/>
          <p:nvPr/>
        </p:nvSpPr>
        <p:spPr bwMode="white">
          <a:xfrm>
            <a:off x="5445190" y="1798727"/>
            <a:ext cx="314181" cy="2577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4192FC86-3F0B-5EB5-AF0F-5F5005D5E59B}"/>
              </a:ext>
            </a:extLst>
          </p:cNvPr>
          <p:cNvSpPr/>
          <p:nvPr/>
        </p:nvSpPr>
        <p:spPr bwMode="white">
          <a:xfrm>
            <a:off x="7653984" y="1808273"/>
            <a:ext cx="314181" cy="2386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AF1F18A3-62B8-AABB-75A8-CA45CF76E313}"/>
              </a:ext>
            </a:extLst>
          </p:cNvPr>
          <p:cNvSpPr/>
          <p:nvPr/>
        </p:nvSpPr>
        <p:spPr bwMode="white">
          <a:xfrm>
            <a:off x="8482281" y="1817819"/>
            <a:ext cx="314181" cy="2291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72CC90DC-A476-0BA4-1ED8-F0E009EB2597}"/>
              </a:ext>
            </a:extLst>
          </p:cNvPr>
          <p:cNvSpPr/>
          <p:nvPr/>
        </p:nvSpPr>
        <p:spPr bwMode="white">
          <a:xfrm>
            <a:off x="10995736" y="1798727"/>
            <a:ext cx="266578" cy="2672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FA3F90A2-CDEC-DD74-B44A-4617C3BDC31B}"/>
              </a:ext>
            </a:extLst>
          </p:cNvPr>
          <p:cNvSpPr/>
          <p:nvPr/>
        </p:nvSpPr>
        <p:spPr bwMode="white">
          <a:xfrm>
            <a:off x="4826347" y="2247401"/>
            <a:ext cx="1142479" cy="2672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>
            <a:extLst>
              <a:ext uri="{FF2B5EF4-FFF2-40B4-BE49-F238E27FC236}">
                <a16:creationId xmlns:a16="http://schemas.microsoft.com/office/drawing/2014/main" id="{50AA329A-7BBF-46F1-BBBD-5414CE2C1E91}"/>
              </a:ext>
            </a:extLst>
          </p:cNvPr>
          <p:cNvSpPr/>
          <p:nvPr/>
        </p:nvSpPr>
        <p:spPr bwMode="white">
          <a:xfrm>
            <a:off x="7596860" y="2705622"/>
            <a:ext cx="1142479" cy="2672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3191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6BE2DCF-E9FF-7CC8-800A-5C784DDC19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70" y="720000"/>
            <a:ext cx="11520000" cy="23637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3623E21-41FF-266B-A38F-164833C56D4E}"/>
              </a:ext>
            </a:extLst>
          </p:cNvPr>
          <p:cNvSpPr/>
          <p:nvPr/>
        </p:nvSpPr>
        <p:spPr bwMode="white">
          <a:xfrm>
            <a:off x="3276412" y="1349053"/>
            <a:ext cx="875900" cy="2573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2BAA7FC-A11C-4C63-1077-D0AB8094A563}"/>
              </a:ext>
            </a:extLst>
          </p:cNvPr>
          <p:cNvSpPr/>
          <p:nvPr/>
        </p:nvSpPr>
        <p:spPr bwMode="white">
          <a:xfrm>
            <a:off x="5399520" y="1339522"/>
            <a:ext cx="1171041" cy="2764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A2C3939D-8688-8E45-882F-83FB81B78AD1}"/>
              </a:ext>
            </a:extLst>
          </p:cNvPr>
          <p:cNvSpPr/>
          <p:nvPr/>
        </p:nvSpPr>
        <p:spPr bwMode="white">
          <a:xfrm>
            <a:off x="3685801" y="1806546"/>
            <a:ext cx="866380" cy="2668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0813D495-1DD4-64DB-ED8B-FD31767EE711}"/>
              </a:ext>
            </a:extLst>
          </p:cNvPr>
          <p:cNvSpPr/>
          <p:nvPr/>
        </p:nvSpPr>
        <p:spPr bwMode="white">
          <a:xfrm>
            <a:off x="5209107" y="1806546"/>
            <a:ext cx="875900" cy="2668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968592F0-0314-39D5-7269-FC17979CCBE6}"/>
              </a:ext>
            </a:extLst>
          </p:cNvPr>
          <p:cNvSpPr/>
          <p:nvPr/>
        </p:nvSpPr>
        <p:spPr bwMode="white">
          <a:xfrm>
            <a:off x="1334198" y="2721532"/>
            <a:ext cx="7378512" cy="2668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5299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3A9C483-EB69-67B2-397F-85AD5B7F9C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25" y="720000"/>
            <a:ext cx="11520000" cy="50923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6359C79-3ADE-FCD4-3CA5-E6AE7A428A4B}"/>
              </a:ext>
            </a:extLst>
          </p:cNvPr>
          <p:cNvSpPr/>
          <p:nvPr/>
        </p:nvSpPr>
        <p:spPr bwMode="white">
          <a:xfrm>
            <a:off x="999688" y="5001773"/>
            <a:ext cx="10929719" cy="2670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5280972-471C-17CC-7880-FBD260426DDB}"/>
              </a:ext>
            </a:extLst>
          </p:cNvPr>
          <p:cNvSpPr/>
          <p:nvPr/>
        </p:nvSpPr>
        <p:spPr bwMode="white">
          <a:xfrm>
            <a:off x="723589" y="5459513"/>
            <a:ext cx="6693024" cy="2670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03623E21-41FF-266B-A38F-164833C56D4E}"/>
              </a:ext>
            </a:extLst>
          </p:cNvPr>
          <p:cNvSpPr/>
          <p:nvPr/>
        </p:nvSpPr>
        <p:spPr bwMode="white">
          <a:xfrm>
            <a:off x="1456490" y="4118887"/>
            <a:ext cx="3017856" cy="124640"/>
          </a:xfrm>
          <a:prstGeom prst="rect">
            <a:avLst/>
          </a:prstGeom>
          <a:solidFill>
            <a:srgbClr val="E3F6FD"/>
          </a:solidFill>
          <a:ln w="12700" cap="flat" cmpd="sng" algn="ctr">
            <a:noFill/>
            <a:prstDash val="solid"/>
            <a:miter lim="800000"/>
          </a:ln>
          <a:effectLst/>
          <a:ex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1172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2" baseType="lpstr">
      <vt:lpstr>微软雅黑</vt:lpstr>
      <vt:lpstr>Arial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seeds</cp:lastModifiedBy>
  <cp:revision>7</cp:revision>
  <dcterms:created xsi:type="dcterms:W3CDTF">2023-08-06T03:37:12Z</dcterms:created>
  <dcterms:modified xsi:type="dcterms:W3CDTF">2023-08-12T14:28:14Z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2052-12.1.0.15120</vt:lpwstr>
  </property>
</Properties>
</file>