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-6850" y="-3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24D4DF-1C45-D2BF-222C-9C29EE9E0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5" y="720000"/>
            <a:ext cx="11520000" cy="315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F760DB-2EFA-F752-EC88-2DD1D1FC49E8}"/>
              </a:ext>
            </a:extLst>
          </p:cNvPr>
          <p:cNvSpPr/>
          <p:nvPr/>
        </p:nvSpPr>
        <p:spPr bwMode="white">
          <a:xfrm>
            <a:off x="3283355" y="1092316"/>
            <a:ext cx="8663800" cy="5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9F1448-9E5F-51D0-6B72-11403B32C189}"/>
              </a:ext>
            </a:extLst>
          </p:cNvPr>
          <p:cNvSpPr/>
          <p:nvPr/>
        </p:nvSpPr>
        <p:spPr bwMode="white">
          <a:xfrm>
            <a:off x="350992" y="1550551"/>
            <a:ext cx="10606016" cy="5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3443CA-EDF6-4D0E-258A-7298D16FFE63}"/>
              </a:ext>
            </a:extLst>
          </p:cNvPr>
          <p:cNvSpPr/>
          <p:nvPr/>
        </p:nvSpPr>
        <p:spPr bwMode="white">
          <a:xfrm>
            <a:off x="1702926" y="3555330"/>
            <a:ext cx="209454" cy="20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5BCBF1-2006-2F72-005D-DDEBB882637A}"/>
              </a:ext>
            </a:extLst>
          </p:cNvPr>
          <p:cNvSpPr/>
          <p:nvPr/>
        </p:nvSpPr>
        <p:spPr bwMode="white">
          <a:xfrm>
            <a:off x="4492479" y="3555330"/>
            <a:ext cx="218975" cy="2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3CCA2E-739C-CCB2-EEEA-53240FA517F0}"/>
              </a:ext>
            </a:extLst>
          </p:cNvPr>
          <p:cNvSpPr/>
          <p:nvPr/>
        </p:nvSpPr>
        <p:spPr bwMode="white">
          <a:xfrm>
            <a:off x="7291554" y="3555330"/>
            <a:ext cx="247537" cy="20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3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6AC42E-AC02-2DFB-8595-337708168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19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7EB1F3-F7AF-423F-0DE3-874CB6669792}"/>
              </a:ext>
            </a:extLst>
          </p:cNvPr>
          <p:cNvSpPr/>
          <p:nvPr/>
        </p:nvSpPr>
        <p:spPr bwMode="white">
          <a:xfrm>
            <a:off x="6407422" y="1720818"/>
            <a:ext cx="5521983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B307D8-840A-1178-7059-9E18BCDAD0F4}"/>
              </a:ext>
            </a:extLst>
          </p:cNvPr>
          <p:cNvSpPr/>
          <p:nvPr/>
        </p:nvSpPr>
        <p:spPr bwMode="white">
          <a:xfrm>
            <a:off x="704546" y="2178335"/>
            <a:ext cx="2399206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304846-7213-C7DE-A564-078726AC60C2}"/>
              </a:ext>
            </a:extLst>
          </p:cNvPr>
          <p:cNvSpPr/>
          <p:nvPr/>
        </p:nvSpPr>
        <p:spPr bwMode="white">
          <a:xfrm>
            <a:off x="980645" y="3531824"/>
            <a:ext cx="4198611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8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3053679"/>
            <a:ext cx="829627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6CCCBF-025A-485B-0C85-B3C1ECBDB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720000"/>
            <a:ext cx="11520000" cy="428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4D3397-9B31-C2C1-F3AE-0D957875D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79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5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ACCCDD-268A-583C-A6D9-B62BCF473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396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6A8F7E-432E-A52A-C859-679D6C1A477D}"/>
              </a:ext>
            </a:extLst>
          </p:cNvPr>
          <p:cNvSpPr/>
          <p:nvPr/>
        </p:nvSpPr>
        <p:spPr bwMode="white">
          <a:xfrm>
            <a:off x="9216015" y="882227"/>
            <a:ext cx="218975" cy="20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906380-009B-A1D6-DAA8-065860F7194F}"/>
              </a:ext>
            </a:extLst>
          </p:cNvPr>
          <p:cNvSpPr/>
          <p:nvPr/>
        </p:nvSpPr>
        <p:spPr bwMode="white">
          <a:xfrm>
            <a:off x="7254759" y="1970105"/>
            <a:ext cx="190414" cy="20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802533-6F4F-0B7C-69CE-8BEB42FB0CD8}"/>
              </a:ext>
            </a:extLst>
          </p:cNvPr>
          <p:cNvSpPr/>
          <p:nvPr/>
        </p:nvSpPr>
        <p:spPr bwMode="white">
          <a:xfrm>
            <a:off x="3684511" y="2514045"/>
            <a:ext cx="209454" cy="200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B70B20-892C-7598-EE32-740A23B4A649}"/>
              </a:ext>
            </a:extLst>
          </p:cNvPr>
          <p:cNvSpPr/>
          <p:nvPr/>
        </p:nvSpPr>
        <p:spPr bwMode="white">
          <a:xfrm>
            <a:off x="10158578" y="3827069"/>
            <a:ext cx="276099" cy="23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75D1C3-DCAB-F758-01CF-64445DFD766B}"/>
              </a:ext>
            </a:extLst>
          </p:cNvPr>
          <p:cNvSpPr/>
          <p:nvPr/>
        </p:nvSpPr>
        <p:spPr bwMode="white">
          <a:xfrm>
            <a:off x="6670197" y="4456858"/>
            <a:ext cx="285619" cy="22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6E8A8D-77A2-1BE8-E141-4C2C7FAF7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720000"/>
            <a:ext cx="11520000" cy="270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1A25F8-8254-C26E-5A49-AAAB41A33A50}"/>
              </a:ext>
            </a:extLst>
          </p:cNvPr>
          <p:cNvSpPr/>
          <p:nvPr/>
        </p:nvSpPr>
        <p:spPr bwMode="white">
          <a:xfrm>
            <a:off x="981286" y="1962009"/>
            <a:ext cx="9739635" cy="27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EBF7F7-F392-1F39-6FFE-C4C1BB052481}"/>
              </a:ext>
            </a:extLst>
          </p:cNvPr>
          <p:cNvSpPr/>
          <p:nvPr/>
        </p:nvSpPr>
        <p:spPr bwMode="white">
          <a:xfrm>
            <a:off x="981286" y="3051155"/>
            <a:ext cx="9872925" cy="267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9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F05A5F-7963-B809-7670-765020F3D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60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07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88D252-F454-DEFE-E879-C4D4067C1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362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B12A17-F5FE-A221-C24A-E2574F2311A4}"/>
              </a:ext>
            </a:extLst>
          </p:cNvPr>
          <p:cNvSpPr/>
          <p:nvPr/>
        </p:nvSpPr>
        <p:spPr bwMode="white">
          <a:xfrm>
            <a:off x="10386414" y="1559326"/>
            <a:ext cx="1551867" cy="5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E8F19E-1143-828D-0806-5CD38492C122}"/>
              </a:ext>
            </a:extLst>
          </p:cNvPr>
          <p:cNvSpPr/>
          <p:nvPr/>
        </p:nvSpPr>
        <p:spPr bwMode="white">
          <a:xfrm>
            <a:off x="342117" y="2017140"/>
            <a:ext cx="6359801" cy="5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923A84-6E95-16E4-6DEE-366E86FDB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" y="720000"/>
            <a:ext cx="11520000" cy="315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6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2023-08-12T14:31:21Z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