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1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950" y="1854768"/>
            <a:ext cx="3086100" cy="847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612" y="3100387"/>
            <a:ext cx="4676775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3C62B83-D425-EC15-DA92-4CEF6CBB63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98" y="720000"/>
            <a:ext cx="11520000" cy="3441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BD50E92-AB8C-1C21-D87B-68469735B747}"/>
              </a:ext>
            </a:extLst>
          </p:cNvPr>
          <p:cNvSpPr/>
          <p:nvPr/>
        </p:nvSpPr>
        <p:spPr bwMode="white">
          <a:xfrm>
            <a:off x="10906542" y="677493"/>
            <a:ext cx="993656" cy="352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B6AB403-8572-A01D-2986-CAD68E312E59}"/>
              </a:ext>
            </a:extLst>
          </p:cNvPr>
          <p:cNvSpPr/>
          <p:nvPr/>
        </p:nvSpPr>
        <p:spPr bwMode="white">
          <a:xfrm>
            <a:off x="4950115" y="863015"/>
            <a:ext cx="209454" cy="209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4A7152B-1936-1C22-E3AF-7A83A05A3EFD}"/>
              </a:ext>
            </a:extLst>
          </p:cNvPr>
          <p:cNvSpPr/>
          <p:nvPr/>
        </p:nvSpPr>
        <p:spPr bwMode="white">
          <a:xfrm>
            <a:off x="3855239" y="2827091"/>
            <a:ext cx="304661" cy="257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1502A4B-B107-CEAB-B14E-0561E2A266AC}"/>
              </a:ext>
            </a:extLst>
          </p:cNvPr>
          <p:cNvSpPr/>
          <p:nvPr/>
        </p:nvSpPr>
        <p:spPr bwMode="white">
          <a:xfrm>
            <a:off x="3293520" y="3303809"/>
            <a:ext cx="314181" cy="247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0390947-089E-5C26-EE9E-73A7670DC4D2}"/>
              </a:ext>
            </a:extLst>
          </p:cNvPr>
          <p:cNvSpPr/>
          <p:nvPr/>
        </p:nvSpPr>
        <p:spPr bwMode="white">
          <a:xfrm>
            <a:off x="4264627" y="3770992"/>
            <a:ext cx="314181" cy="257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6BD82B8B-D585-D862-38EC-A0D202C174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98" y="4161900"/>
            <a:ext cx="11520000" cy="1451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D8D1310-476C-BEC5-0DF0-F34B3B4515A7}"/>
              </a:ext>
            </a:extLst>
          </p:cNvPr>
          <p:cNvSpPr/>
          <p:nvPr/>
        </p:nvSpPr>
        <p:spPr bwMode="white">
          <a:xfrm>
            <a:off x="4940594" y="4286033"/>
            <a:ext cx="218975" cy="210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3B3291-98C3-5C4C-BCF2-5E5A8DADC9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97" y="720000"/>
            <a:ext cx="11520000" cy="28406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2AA6AD2-CD31-063F-4EAF-DD2793967369}"/>
              </a:ext>
            </a:extLst>
          </p:cNvPr>
          <p:cNvSpPr/>
          <p:nvPr/>
        </p:nvSpPr>
        <p:spPr bwMode="white">
          <a:xfrm>
            <a:off x="8140818" y="1635281"/>
            <a:ext cx="3656652" cy="69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7D3233E-B8E1-A7AE-B1A4-BC380E6D5135}"/>
              </a:ext>
            </a:extLst>
          </p:cNvPr>
          <p:cNvSpPr/>
          <p:nvPr/>
        </p:nvSpPr>
        <p:spPr bwMode="white">
          <a:xfrm>
            <a:off x="7653982" y="2788494"/>
            <a:ext cx="209454" cy="200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2AA6AD2-CD31-063F-4EAF-DD2793967369}"/>
              </a:ext>
            </a:extLst>
          </p:cNvPr>
          <p:cNvSpPr/>
          <p:nvPr/>
        </p:nvSpPr>
        <p:spPr bwMode="white">
          <a:xfrm>
            <a:off x="754596" y="2105686"/>
            <a:ext cx="2556000" cy="69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---</a:t>
            </a:r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4B34549E-2DBD-A6B7-D345-6CA1AA1201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96" y="3560604"/>
            <a:ext cx="11520000" cy="1940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9D5B732-E7C5-15F4-4E05-2B166B026692}"/>
              </a:ext>
            </a:extLst>
          </p:cNvPr>
          <p:cNvSpPr/>
          <p:nvPr/>
        </p:nvSpPr>
        <p:spPr bwMode="white">
          <a:xfrm>
            <a:off x="3744083" y="4172461"/>
            <a:ext cx="3046611" cy="277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A506AF9-BE4C-F8C4-C4EA-2CF5B48C6F0D}"/>
              </a:ext>
            </a:extLst>
          </p:cNvPr>
          <p:cNvSpPr/>
          <p:nvPr/>
        </p:nvSpPr>
        <p:spPr bwMode="white">
          <a:xfrm>
            <a:off x="8456810" y="4650474"/>
            <a:ext cx="3408396" cy="267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33A0D4A-6061-F69D-4EBE-CE95BB85209E}"/>
              </a:ext>
            </a:extLst>
          </p:cNvPr>
          <p:cNvSpPr/>
          <p:nvPr/>
        </p:nvSpPr>
        <p:spPr bwMode="white">
          <a:xfrm>
            <a:off x="1097339" y="5118927"/>
            <a:ext cx="1428099" cy="267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98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468CE9-EC6D-A94A-10F2-5F25323209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4" y="720000"/>
            <a:ext cx="11520000" cy="33216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60C62B5-8490-EE4D-7D0B-CEC7ADF06CA6}"/>
              </a:ext>
            </a:extLst>
          </p:cNvPr>
          <p:cNvSpPr/>
          <p:nvPr/>
        </p:nvSpPr>
        <p:spPr bwMode="white">
          <a:xfrm>
            <a:off x="7588625" y="1349966"/>
            <a:ext cx="1342413" cy="257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735E73E-1EFF-F64C-4CEA-786D25B6D214}"/>
              </a:ext>
            </a:extLst>
          </p:cNvPr>
          <p:cNvSpPr/>
          <p:nvPr/>
        </p:nvSpPr>
        <p:spPr bwMode="white">
          <a:xfrm>
            <a:off x="9492758" y="1340421"/>
            <a:ext cx="1589951" cy="267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9E45595-DD92-F5D1-3BA3-3BF47C79CC5F}"/>
              </a:ext>
            </a:extLst>
          </p:cNvPr>
          <p:cNvSpPr/>
          <p:nvPr/>
        </p:nvSpPr>
        <p:spPr bwMode="white">
          <a:xfrm>
            <a:off x="3923171" y="1693584"/>
            <a:ext cx="7997355" cy="57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9A00B0D-11C0-26B6-B329-A097017F4554}"/>
              </a:ext>
            </a:extLst>
          </p:cNvPr>
          <p:cNvSpPr/>
          <p:nvPr/>
        </p:nvSpPr>
        <p:spPr bwMode="white">
          <a:xfrm>
            <a:off x="4646741" y="1817668"/>
            <a:ext cx="1361454" cy="267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1CEA444-1472-9172-4F5B-9F9F871D019A}"/>
              </a:ext>
            </a:extLst>
          </p:cNvPr>
          <p:cNvSpPr/>
          <p:nvPr/>
        </p:nvSpPr>
        <p:spPr bwMode="white">
          <a:xfrm>
            <a:off x="6588956" y="1817668"/>
            <a:ext cx="1628033" cy="267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36B575A-9110-7208-E24C-6D158A8D5E21}"/>
              </a:ext>
            </a:extLst>
          </p:cNvPr>
          <p:cNvSpPr/>
          <p:nvPr/>
        </p:nvSpPr>
        <p:spPr bwMode="white">
          <a:xfrm>
            <a:off x="714708" y="2170831"/>
            <a:ext cx="7978314" cy="57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4B634A5-1455-DE2E-7402-55F7A06AD4BE}"/>
              </a:ext>
            </a:extLst>
          </p:cNvPr>
          <p:cNvSpPr/>
          <p:nvPr/>
        </p:nvSpPr>
        <p:spPr bwMode="white">
          <a:xfrm>
            <a:off x="3561386" y="3230320"/>
            <a:ext cx="5779041" cy="267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453C470-7BA9-3E05-BC04-88E8AF9FDED2}"/>
              </a:ext>
            </a:extLst>
          </p:cNvPr>
          <p:cNvSpPr/>
          <p:nvPr/>
        </p:nvSpPr>
        <p:spPr bwMode="white">
          <a:xfrm>
            <a:off x="4846675" y="3707568"/>
            <a:ext cx="1075834" cy="267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>
            <a:extLst>
              <a:ext uri="{FF2B5EF4-FFF2-40B4-BE49-F238E27FC236}">
                <a16:creationId xmlns:a16="http://schemas.microsoft.com/office/drawing/2014/main" id="{CE0D1E57-6AF5-E739-CF4C-0A00D22D3D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08" y="3980057"/>
            <a:ext cx="11520000" cy="1845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28E7CD3-DEB1-87E5-659D-27E184F9AF90}"/>
              </a:ext>
            </a:extLst>
          </p:cNvPr>
          <p:cNvSpPr/>
          <p:nvPr/>
        </p:nvSpPr>
        <p:spPr bwMode="white">
          <a:xfrm>
            <a:off x="8483567" y="4113917"/>
            <a:ext cx="599800" cy="258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C67CA17-0F35-6E20-3759-68FCC791D9A3}"/>
              </a:ext>
            </a:extLst>
          </p:cNvPr>
          <p:cNvSpPr/>
          <p:nvPr/>
        </p:nvSpPr>
        <p:spPr bwMode="white">
          <a:xfrm>
            <a:off x="10263931" y="4113917"/>
            <a:ext cx="1152000" cy="267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1F6AB227-A9CE-D278-8D85-A97FD2BFD97D}"/>
              </a:ext>
            </a:extLst>
          </p:cNvPr>
          <p:cNvSpPr/>
          <p:nvPr/>
        </p:nvSpPr>
        <p:spPr bwMode="white">
          <a:xfrm>
            <a:off x="6084360" y="5079621"/>
            <a:ext cx="257057" cy="200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07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</Words>
  <Application>Microsoft Office PowerPoint</Application>
  <PresentationFormat>宽屏</PresentationFormat>
  <Paragraphs>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6</cp:revision>
  <dcterms:created xsi:type="dcterms:W3CDTF">2023-08-06T03:37:12Z</dcterms:created>
  <dcterms:modified xsi:type="dcterms:W3CDTF">2023-08-12T14:26:14Z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