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067050"/>
            <a:ext cx="73152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4AB5D7-B707-8CDA-A750-C1450AC3E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320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2CF76E-5393-AE17-6112-22A8C16B831C}"/>
              </a:ext>
            </a:extLst>
          </p:cNvPr>
          <p:cNvSpPr/>
          <p:nvPr/>
        </p:nvSpPr>
        <p:spPr bwMode="white">
          <a:xfrm>
            <a:off x="6956852" y="1282147"/>
            <a:ext cx="761652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438050-A4B2-F9A1-44AC-1F707BEA0849}"/>
              </a:ext>
            </a:extLst>
          </p:cNvPr>
          <p:cNvSpPr/>
          <p:nvPr/>
        </p:nvSpPr>
        <p:spPr bwMode="white">
          <a:xfrm>
            <a:off x="5347860" y="2206356"/>
            <a:ext cx="228495" cy="2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00AF28E-D61D-0E5C-AAE9-BAA6DE83F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3921382"/>
            <a:ext cx="11520000" cy="185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E21FEA-6F57-3EF3-209A-054EFD83D863}"/>
              </a:ext>
            </a:extLst>
          </p:cNvPr>
          <p:cNvSpPr/>
          <p:nvPr/>
        </p:nvSpPr>
        <p:spPr bwMode="white">
          <a:xfrm>
            <a:off x="4881348" y="4493011"/>
            <a:ext cx="285619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011DC1-2213-D31F-062E-2AAA168D18A0}"/>
              </a:ext>
            </a:extLst>
          </p:cNvPr>
          <p:cNvSpPr/>
          <p:nvPr/>
        </p:nvSpPr>
        <p:spPr bwMode="white">
          <a:xfrm>
            <a:off x="11041215" y="4493011"/>
            <a:ext cx="285619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B004A3-D6DE-5534-EE4C-D70F6E3B7F4C}"/>
              </a:ext>
            </a:extLst>
          </p:cNvPr>
          <p:cNvSpPr/>
          <p:nvPr/>
        </p:nvSpPr>
        <p:spPr bwMode="white">
          <a:xfrm>
            <a:off x="4881348" y="5417146"/>
            <a:ext cx="285619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6E97D2A-29D4-2416-B672-228A80AF13A3}"/>
              </a:ext>
            </a:extLst>
          </p:cNvPr>
          <p:cNvSpPr/>
          <p:nvPr/>
        </p:nvSpPr>
        <p:spPr bwMode="white">
          <a:xfrm>
            <a:off x="11041215" y="5417146"/>
            <a:ext cx="285619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8D860E-E15F-F5D2-CF79-4FD16F87F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720000"/>
            <a:ext cx="11520000" cy="313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A4D745-4A4F-09D8-7E2E-EDA5B9D46538}"/>
              </a:ext>
            </a:extLst>
          </p:cNvPr>
          <p:cNvSpPr/>
          <p:nvPr/>
        </p:nvSpPr>
        <p:spPr bwMode="white">
          <a:xfrm>
            <a:off x="2743534" y="1958766"/>
            <a:ext cx="3779702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B99D62-E882-4632-5E9F-1D1012D978EB}"/>
              </a:ext>
            </a:extLst>
          </p:cNvPr>
          <p:cNvSpPr/>
          <p:nvPr/>
        </p:nvSpPr>
        <p:spPr bwMode="white">
          <a:xfrm>
            <a:off x="2743534" y="2425686"/>
            <a:ext cx="5160198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4E0C2D-D677-0F42-3AA9-C685ED9D0903}"/>
              </a:ext>
            </a:extLst>
          </p:cNvPr>
          <p:cNvSpPr/>
          <p:nvPr/>
        </p:nvSpPr>
        <p:spPr bwMode="white">
          <a:xfrm>
            <a:off x="677551" y="2654381"/>
            <a:ext cx="1161520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ED83D5-0202-5E23-6EF3-E0287FF5B848}"/>
              </a:ext>
            </a:extLst>
          </p:cNvPr>
          <p:cNvSpPr/>
          <p:nvPr/>
        </p:nvSpPr>
        <p:spPr bwMode="white">
          <a:xfrm>
            <a:off x="10388625" y="2654381"/>
            <a:ext cx="1142479" cy="26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5E98C7-913D-7A54-20FE-B544D4AC7F0B}"/>
              </a:ext>
            </a:extLst>
          </p:cNvPr>
          <p:cNvSpPr/>
          <p:nvPr/>
        </p:nvSpPr>
        <p:spPr bwMode="white">
          <a:xfrm>
            <a:off x="2762575" y="2883077"/>
            <a:ext cx="4588958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63CE4C-9B04-0970-A3EC-EC1533FA1676}"/>
              </a:ext>
            </a:extLst>
          </p:cNvPr>
          <p:cNvSpPr/>
          <p:nvPr/>
        </p:nvSpPr>
        <p:spPr bwMode="white">
          <a:xfrm>
            <a:off x="2743534" y="3349996"/>
            <a:ext cx="5026909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ED284AB0-BD27-7CD9-4C85-0A478D919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3855032"/>
            <a:ext cx="11520000" cy="1837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2DEA14-C5B1-1377-577F-68D617B97C6A}"/>
              </a:ext>
            </a:extLst>
          </p:cNvPr>
          <p:cNvSpPr/>
          <p:nvPr/>
        </p:nvSpPr>
        <p:spPr bwMode="white">
          <a:xfrm>
            <a:off x="944129" y="4409978"/>
            <a:ext cx="323702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93EA98-50A5-2BEB-343F-A790FF3E91B1}"/>
              </a:ext>
            </a:extLst>
          </p:cNvPr>
          <p:cNvSpPr/>
          <p:nvPr/>
        </p:nvSpPr>
        <p:spPr bwMode="white">
          <a:xfrm>
            <a:off x="3714642" y="4409978"/>
            <a:ext cx="314181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ECDFE04-BE78-1005-4B74-7D44C5803863}"/>
              </a:ext>
            </a:extLst>
          </p:cNvPr>
          <p:cNvSpPr/>
          <p:nvPr/>
        </p:nvSpPr>
        <p:spPr bwMode="white">
          <a:xfrm>
            <a:off x="6770774" y="4409978"/>
            <a:ext cx="314180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FF0D366-29E3-163F-8D58-3180E621FD76}"/>
              </a:ext>
            </a:extLst>
          </p:cNvPr>
          <p:cNvSpPr/>
          <p:nvPr/>
        </p:nvSpPr>
        <p:spPr bwMode="white">
          <a:xfrm>
            <a:off x="7599071" y="4409978"/>
            <a:ext cx="314181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669AF0D-84F7-7CA0-C67F-26C50A42847A}"/>
              </a:ext>
            </a:extLst>
          </p:cNvPr>
          <p:cNvSpPr/>
          <p:nvPr/>
        </p:nvSpPr>
        <p:spPr bwMode="white">
          <a:xfrm>
            <a:off x="10083964" y="4400409"/>
            <a:ext cx="323702" cy="26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DF35000-C056-C4E4-73F8-125C7B6CFC88}"/>
              </a:ext>
            </a:extLst>
          </p:cNvPr>
          <p:cNvSpPr/>
          <p:nvPr/>
        </p:nvSpPr>
        <p:spPr bwMode="white">
          <a:xfrm>
            <a:off x="944129" y="4859675"/>
            <a:ext cx="323702" cy="26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AA71071-D75D-D93F-610A-BDDF1E9DDBA3}"/>
              </a:ext>
            </a:extLst>
          </p:cNvPr>
          <p:cNvSpPr/>
          <p:nvPr/>
        </p:nvSpPr>
        <p:spPr bwMode="white">
          <a:xfrm>
            <a:off x="4266840" y="4869243"/>
            <a:ext cx="323702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1B5AD51-EB01-C99A-00C2-0F2C89E86695}"/>
              </a:ext>
            </a:extLst>
          </p:cNvPr>
          <p:cNvSpPr/>
          <p:nvPr/>
        </p:nvSpPr>
        <p:spPr bwMode="white">
          <a:xfrm>
            <a:off x="6494675" y="4869243"/>
            <a:ext cx="314181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FB21324-1BB6-77AC-0661-9B473784DC1B}"/>
              </a:ext>
            </a:extLst>
          </p:cNvPr>
          <p:cNvSpPr/>
          <p:nvPr/>
        </p:nvSpPr>
        <p:spPr bwMode="white">
          <a:xfrm>
            <a:off x="9807865" y="4869243"/>
            <a:ext cx="323702" cy="24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AC69617-DFC8-3DDD-3D3F-221F8970636E}"/>
              </a:ext>
            </a:extLst>
          </p:cNvPr>
          <p:cNvSpPr/>
          <p:nvPr/>
        </p:nvSpPr>
        <p:spPr bwMode="white">
          <a:xfrm>
            <a:off x="1220228" y="5338077"/>
            <a:ext cx="323702" cy="24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B90DFA4-9B13-70A4-02D1-BFB73DBA72CD}"/>
              </a:ext>
            </a:extLst>
          </p:cNvPr>
          <p:cNvSpPr/>
          <p:nvPr/>
        </p:nvSpPr>
        <p:spPr bwMode="white">
          <a:xfrm>
            <a:off x="3714642" y="5328509"/>
            <a:ext cx="323702" cy="26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0B50A2D-CBF0-BD29-8ADA-DE4CE997B5BC}"/>
              </a:ext>
            </a:extLst>
          </p:cNvPr>
          <p:cNvSpPr/>
          <p:nvPr/>
        </p:nvSpPr>
        <p:spPr bwMode="white">
          <a:xfrm>
            <a:off x="7046873" y="5338077"/>
            <a:ext cx="314181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98A30E9-CAE3-D861-CBE5-87DCA459F63C}"/>
              </a:ext>
            </a:extLst>
          </p:cNvPr>
          <p:cNvSpPr/>
          <p:nvPr/>
        </p:nvSpPr>
        <p:spPr bwMode="white">
          <a:xfrm>
            <a:off x="10093485" y="5338077"/>
            <a:ext cx="314181" cy="25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5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2A9480-7D3C-1938-1C6C-404D6DFB3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320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25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1AF2DE44-FB6D-FDBD-1AD2-EA81E1E34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720000"/>
            <a:ext cx="11520000" cy="2757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5245F9-D381-AB50-B479-94C3CF93AA34}"/>
              </a:ext>
            </a:extLst>
          </p:cNvPr>
          <p:cNvSpPr/>
          <p:nvPr/>
        </p:nvSpPr>
        <p:spPr bwMode="white">
          <a:xfrm>
            <a:off x="1006438" y="2227652"/>
            <a:ext cx="10939239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90263A-E3AB-A3E5-2980-B90E394D4FF8}"/>
              </a:ext>
            </a:extLst>
          </p:cNvPr>
          <p:cNvSpPr/>
          <p:nvPr/>
        </p:nvSpPr>
        <p:spPr bwMode="white">
          <a:xfrm>
            <a:off x="730339" y="2685672"/>
            <a:ext cx="11215338" cy="27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9E4232-7D19-9DA4-360C-A03D25A9F175}"/>
              </a:ext>
            </a:extLst>
          </p:cNvPr>
          <p:cNvSpPr/>
          <p:nvPr/>
        </p:nvSpPr>
        <p:spPr bwMode="white">
          <a:xfrm>
            <a:off x="730339" y="3153235"/>
            <a:ext cx="3360793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2023-08-12T06:48:49Z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