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3044158"/>
            <a:ext cx="74580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658359-C56E-FF3C-6875-F3B79B7DA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74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939F9DE-4F55-C945-3696-FD6A01B94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5"/>
          <a:stretch/>
        </p:blipFill>
        <p:spPr>
          <a:xfrm>
            <a:off x="373740" y="4460476"/>
            <a:ext cx="11520000" cy="942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F939F9DE-4F55-C945-3696-FD6A01B94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4"/>
          <a:stretch/>
        </p:blipFill>
        <p:spPr>
          <a:xfrm>
            <a:off x="373743" y="678435"/>
            <a:ext cx="11520000" cy="19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43FDD99-8100-BA87-00C9-CAEB39EE0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5"/>
          <a:stretch/>
        </p:blipFill>
        <p:spPr>
          <a:xfrm>
            <a:off x="373743" y="2601471"/>
            <a:ext cx="11520000" cy="2372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9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3FDD99-8100-BA87-00C9-CAEB39EE0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3"/>
          <a:stretch/>
        </p:blipFill>
        <p:spPr>
          <a:xfrm>
            <a:off x="387597" y="636870"/>
            <a:ext cx="11520000" cy="1675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9C553A-1118-D280-1BE8-111B2697641B}"/>
              </a:ext>
            </a:extLst>
          </p:cNvPr>
          <p:cNvSpPr/>
          <p:nvPr/>
        </p:nvSpPr>
        <p:spPr bwMode="white">
          <a:xfrm>
            <a:off x="3767431" y="758694"/>
            <a:ext cx="5445818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172EB6-CCE6-3CE7-0AD3-4A603B8C4869}"/>
              </a:ext>
            </a:extLst>
          </p:cNvPr>
          <p:cNvSpPr/>
          <p:nvPr/>
        </p:nvSpPr>
        <p:spPr bwMode="white">
          <a:xfrm>
            <a:off x="3358043" y="1835468"/>
            <a:ext cx="1142479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C00123-4ABC-FD89-9429-E381923D1132}"/>
              </a:ext>
            </a:extLst>
          </p:cNvPr>
          <p:cNvSpPr/>
          <p:nvPr/>
        </p:nvSpPr>
        <p:spPr bwMode="white">
          <a:xfrm>
            <a:off x="8204059" y="1844997"/>
            <a:ext cx="856859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621253-E25E-0574-B0EE-4238299C7B04}"/>
              </a:ext>
            </a:extLst>
          </p:cNvPr>
          <p:cNvSpPr/>
          <p:nvPr/>
        </p:nvSpPr>
        <p:spPr bwMode="white">
          <a:xfrm>
            <a:off x="10003464" y="1835468"/>
            <a:ext cx="1428099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A8D40AD-BE86-EA34-EAD5-393DC254C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2311916"/>
            <a:ext cx="11520000" cy="425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E8BE3C-57E9-AACF-B595-C83D43EA7BA1}"/>
              </a:ext>
            </a:extLst>
          </p:cNvPr>
          <p:cNvSpPr/>
          <p:nvPr/>
        </p:nvSpPr>
        <p:spPr bwMode="white">
          <a:xfrm>
            <a:off x="2948654" y="2454829"/>
            <a:ext cx="590280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8DE177-E9B2-021B-C219-35CF894E3DCD}"/>
              </a:ext>
            </a:extLst>
          </p:cNvPr>
          <p:cNvSpPr/>
          <p:nvPr/>
        </p:nvSpPr>
        <p:spPr bwMode="white">
          <a:xfrm>
            <a:off x="4186340" y="2454829"/>
            <a:ext cx="599801" cy="2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09F4B9D-D370-682D-D52A-B4120939083B}"/>
              </a:ext>
            </a:extLst>
          </p:cNvPr>
          <p:cNvSpPr/>
          <p:nvPr/>
        </p:nvSpPr>
        <p:spPr bwMode="white">
          <a:xfrm>
            <a:off x="5443068" y="2454829"/>
            <a:ext cx="590280" cy="257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D25738-66D2-3B2E-D7FE-BA165B35DCBC}"/>
              </a:ext>
            </a:extLst>
          </p:cNvPr>
          <p:cNvSpPr/>
          <p:nvPr/>
        </p:nvSpPr>
        <p:spPr bwMode="white">
          <a:xfrm>
            <a:off x="8346869" y="2445302"/>
            <a:ext cx="2818115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B96E6D9-3A8E-EE64-4F98-4C35739757E2}"/>
              </a:ext>
            </a:extLst>
          </p:cNvPr>
          <p:cNvSpPr/>
          <p:nvPr/>
        </p:nvSpPr>
        <p:spPr bwMode="white">
          <a:xfrm>
            <a:off x="1006439" y="3388533"/>
            <a:ext cx="1093923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E45601-8AAE-8A72-FB70-B16D2C6FFC73}"/>
              </a:ext>
            </a:extLst>
          </p:cNvPr>
          <p:cNvSpPr/>
          <p:nvPr/>
        </p:nvSpPr>
        <p:spPr bwMode="white">
          <a:xfrm>
            <a:off x="730340" y="3864913"/>
            <a:ext cx="6959603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62EF485-0930-B850-8991-423A8AF5B0A7}"/>
              </a:ext>
            </a:extLst>
          </p:cNvPr>
          <p:cNvSpPr/>
          <p:nvPr/>
        </p:nvSpPr>
        <p:spPr bwMode="white">
          <a:xfrm>
            <a:off x="3005778" y="4360348"/>
            <a:ext cx="209454" cy="20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D839E67-4496-535B-83A9-D6119C1D3AD4}"/>
              </a:ext>
            </a:extLst>
          </p:cNvPr>
          <p:cNvSpPr/>
          <p:nvPr/>
        </p:nvSpPr>
        <p:spPr bwMode="white">
          <a:xfrm>
            <a:off x="1006439" y="5751376"/>
            <a:ext cx="1093923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20DBC5E-18F5-EDCA-5712-E7540286C7AB}"/>
              </a:ext>
            </a:extLst>
          </p:cNvPr>
          <p:cNvSpPr/>
          <p:nvPr/>
        </p:nvSpPr>
        <p:spPr bwMode="white">
          <a:xfrm>
            <a:off x="730340" y="6218228"/>
            <a:ext cx="3636892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8</cp:revision>
  <dcterms:created xsi:type="dcterms:W3CDTF">2023-08-06T03:37:12Z</dcterms:created>
  <dcterms:modified xsi:type="dcterms:W3CDTF">2023-08-12T07:08:20Z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