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70" r:id="rId5"/>
    <p:sldId id="269" r:id="rId6"/>
    <p:sldId id="268" r:id="rId7"/>
    <p:sldId id="267" r:id="rId8"/>
    <p:sldId id="266" r:id="rId9"/>
    <p:sldId id="265" r:id="rId10"/>
    <p:sldId id="271" r:id="rId11"/>
    <p:sldId id="264" r:id="rId12"/>
    <p:sldId id="263" r:id="rId13"/>
    <p:sldId id="262" r:id="rId14"/>
    <p:sldId id="261" r:id="rId15"/>
    <p:sldId id="260" r:id="rId16"/>
    <p:sldId id="257" r:id="rId17"/>
  </p:sldIdLst>
  <p:sldSz cx="12192000" cy="6858000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5" d="100"/>
          <a:sy n="55" d="100"/>
        </p:scale>
        <p:origin x="48" y="2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>
            <a:extLst>
              <a:ext uri="{FF2B5EF4-FFF2-40B4-BE49-F238E27FC236}">
                <a16:creationId xmlns:a16="http://schemas.microsoft.com/office/drawing/2014/main" id="{9BC88680-6E21-94D2-345F-07E99501AD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06" t="50830"/>
          <a:stretch/>
        </p:blipFill>
        <p:spPr>
          <a:xfrm>
            <a:off x="387926" y="581891"/>
            <a:ext cx="10286617" cy="39272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977991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D828CDC-B272-55E1-AB48-3B5E3E41834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9835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161431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637B199-873E-3DC9-EAF6-4E8645A97DF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9105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51574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E096AA1-DD79-E128-C928-9448826DF31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16768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56917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BACDA3C-143B-EDCC-DCAC-8F0C326FF99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0146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3569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FB568C5-8D9C-9D0E-0966-400B8EC6855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24767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289930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8187" y="1863832"/>
            <a:ext cx="3095625" cy="8001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0900" y="3043237"/>
            <a:ext cx="5410200" cy="7715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742CEB3-CD46-ED19-17EA-A56F6D08377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961177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165A023-1F15-F80B-0B93-5BFD548B95A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0235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395343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49D193C-5FB1-10DA-BFF2-EF9B0AD818A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15897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74471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1DC23F6-6379-1A1F-8D11-4499A2F46B9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9383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09806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4F55C7F-2B97-6779-C10D-9C8F92C3B89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08005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53535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7CDF17E-8D1D-2331-A299-FC51A5EC59E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8282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536540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BC88680-6E21-94D2-345F-07E99501AD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385"/>
          <a:stretch/>
        </p:blipFill>
        <p:spPr>
          <a:xfrm>
            <a:off x="539999" y="720000"/>
            <a:ext cx="11520000" cy="39628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34313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0</Words>
  <Application>Microsoft Office PowerPoint</Application>
  <PresentationFormat>宽屏</PresentationFormat>
  <Paragraphs>0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0" baseType="lpstr">
      <vt:lpstr>微软雅黑</vt:lpstr>
      <vt:lpstr>Arial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seeds</cp:lastModifiedBy>
  <cp:revision>6</cp:revision>
  <dcterms:created xsi:type="dcterms:W3CDTF">2023-08-06T03:37:12Z</dcterms:created>
  <dcterms:modified xsi:type="dcterms:W3CDTF">2023-08-12T07:04:49Z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2052-12.1.0.15120</vt:lpwstr>
  </property>
</Properties>
</file>