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7" y="1863832"/>
            <a:ext cx="3095625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7" y="4176555"/>
            <a:ext cx="2143125" cy="628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525" y="3100387"/>
            <a:ext cx="531495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43A82C-135F-4DA6-29AD-6520B48B1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5" y="720000"/>
            <a:ext cx="11520000" cy="3035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5CE921-F39B-5F5B-2ABC-85BC33655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2" y="720000"/>
            <a:ext cx="11520000" cy="4117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FB1FEA4-017E-D9F7-2356-355F48DD0ED5}"/>
              </a:ext>
            </a:extLst>
          </p:cNvPr>
          <p:cNvSpPr/>
          <p:nvPr/>
        </p:nvSpPr>
        <p:spPr bwMode="white">
          <a:xfrm>
            <a:off x="2058899" y="1320518"/>
            <a:ext cx="3208462" cy="247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E48DFBF-22AE-5A12-A078-F0B806067A8E}"/>
              </a:ext>
            </a:extLst>
          </p:cNvPr>
          <p:cNvSpPr/>
          <p:nvPr/>
        </p:nvSpPr>
        <p:spPr bwMode="white">
          <a:xfrm>
            <a:off x="4800849" y="2311850"/>
            <a:ext cx="4903140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DF7A7A-25B8-02BD-F42D-F580132AA1F7}"/>
              </a:ext>
            </a:extLst>
          </p:cNvPr>
          <p:cNvSpPr/>
          <p:nvPr/>
        </p:nvSpPr>
        <p:spPr bwMode="white">
          <a:xfrm>
            <a:off x="6314634" y="2845644"/>
            <a:ext cx="218975" cy="219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8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6B6ADB-41ED-6A24-ADB3-594FDFFA25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6" y="720000"/>
            <a:ext cx="11520000" cy="3827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1A0F124-9152-7CA2-EBF3-E94488E006AD}"/>
              </a:ext>
            </a:extLst>
          </p:cNvPr>
          <p:cNvSpPr/>
          <p:nvPr/>
        </p:nvSpPr>
        <p:spPr bwMode="white">
          <a:xfrm>
            <a:off x="5776290" y="1434096"/>
            <a:ext cx="3446479" cy="25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55FE75D-554B-C957-DBCF-7DBCA0F13905}"/>
              </a:ext>
            </a:extLst>
          </p:cNvPr>
          <p:cNvSpPr/>
          <p:nvPr/>
        </p:nvSpPr>
        <p:spPr bwMode="white">
          <a:xfrm>
            <a:off x="4405315" y="3043195"/>
            <a:ext cx="1028231" cy="247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60E4928-7C3F-EB01-1DA1-D373167BAA6D}"/>
              </a:ext>
            </a:extLst>
          </p:cNvPr>
          <p:cNvSpPr/>
          <p:nvPr/>
        </p:nvSpPr>
        <p:spPr bwMode="white">
          <a:xfrm>
            <a:off x="1006438" y="4223835"/>
            <a:ext cx="2808595" cy="26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77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9860CE-F21A-A124-667D-4CA8DAC9A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2" y="720000"/>
            <a:ext cx="11520000" cy="4752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11C434-977A-4F2D-B6E3-A07F6874B761}"/>
              </a:ext>
            </a:extLst>
          </p:cNvPr>
          <p:cNvSpPr/>
          <p:nvPr/>
        </p:nvSpPr>
        <p:spPr bwMode="white">
          <a:xfrm>
            <a:off x="1573345" y="2281881"/>
            <a:ext cx="1377673" cy="904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99C7E2A-0CA8-782E-9487-AD1507A5FA4B}"/>
              </a:ext>
            </a:extLst>
          </p:cNvPr>
          <p:cNvSpPr/>
          <p:nvPr/>
        </p:nvSpPr>
        <p:spPr bwMode="white">
          <a:xfrm>
            <a:off x="1839923" y="4815177"/>
            <a:ext cx="2484892" cy="257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7D672A4-21A2-5684-09DA-7D0F742EDE42}"/>
              </a:ext>
            </a:extLst>
          </p:cNvPr>
          <p:cNvSpPr/>
          <p:nvPr/>
        </p:nvSpPr>
        <p:spPr bwMode="white">
          <a:xfrm>
            <a:off x="6790667" y="4729464"/>
            <a:ext cx="1837487" cy="590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30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6</cp:revision>
  <dcterms:created xsi:type="dcterms:W3CDTF">2023-08-06T03:37:12Z</dcterms:created>
  <dcterms:modified xsi:type="dcterms:W3CDTF">2023-08-12T06:49:38Z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