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1863832"/>
            <a:ext cx="3095625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4176555"/>
            <a:ext cx="2143125" cy="62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462" y="3067050"/>
            <a:ext cx="402907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7BE572-5A21-98B5-A91A-D11D51CDF1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0" y="720000"/>
            <a:ext cx="11520000" cy="3213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D66E9A-3A11-5753-66DB-C959C554A602}"/>
              </a:ext>
            </a:extLst>
          </p:cNvPr>
          <p:cNvSpPr/>
          <p:nvPr/>
        </p:nvSpPr>
        <p:spPr bwMode="white">
          <a:xfrm>
            <a:off x="4996451" y="2722678"/>
            <a:ext cx="228495" cy="200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3FDA6F-2B91-34B9-768A-9DCF11C00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2653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1748C01-D556-0617-21DA-6EF60326A36F}"/>
              </a:ext>
            </a:extLst>
          </p:cNvPr>
          <p:cNvSpPr/>
          <p:nvPr/>
        </p:nvSpPr>
        <p:spPr bwMode="white">
          <a:xfrm>
            <a:off x="2887194" y="815467"/>
            <a:ext cx="580760" cy="267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8058ED-3025-4C10-F73D-0F2B673B2C6E}"/>
              </a:ext>
            </a:extLst>
          </p:cNvPr>
          <p:cNvSpPr/>
          <p:nvPr/>
        </p:nvSpPr>
        <p:spPr bwMode="white">
          <a:xfrm>
            <a:off x="7142930" y="815467"/>
            <a:ext cx="3932033" cy="267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3FF1FD-E54D-7728-A68F-C337763FF989}"/>
              </a:ext>
            </a:extLst>
          </p:cNvPr>
          <p:cNvSpPr/>
          <p:nvPr/>
        </p:nvSpPr>
        <p:spPr bwMode="white">
          <a:xfrm>
            <a:off x="1820880" y="1264164"/>
            <a:ext cx="2542016" cy="267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65872B-EA33-2D8D-33FE-E533CD98C43D}"/>
              </a:ext>
            </a:extLst>
          </p:cNvPr>
          <p:cNvSpPr/>
          <p:nvPr/>
        </p:nvSpPr>
        <p:spPr bwMode="white">
          <a:xfrm>
            <a:off x="6400318" y="1264164"/>
            <a:ext cx="2399207" cy="267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629046B-00BE-0725-789A-ACC03AA3426D}"/>
              </a:ext>
            </a:extLst>
          </p:cNvPr>
          <p:cNvSpPr/>
          <p:nvPr/>
        </p:nvSpPr>
        <p:spPr bwMode="white">
          <a:xfrm>
            <a:off x="6466963" y="1731955"/>
            <a:ext cx="209454" cy="21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37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395630-76A6-EF71-1D4C-1951E0838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720000"/>
            <a:ext cx="11520000" cy="4507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FCC9665-5986-9D23-61B2-CE1A5EC76487}"/>
              </a:ext>
            </a:extLst>
          </p:cNvPr>
          <p:cNvSpPr/>
          <p:nvPr/>
        </p:nvSpPr>
        <p:spPr bwMode="white">
          <a:xfrm>
            <a:off x="2163626" y="2683160"/>
            <a:ext cx="209454" cy="200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76D949-E2A1-1E76-6E62-84C6029360AB}"/>
              </a:ext>
            </a:extLst>
          </p:cNvPr>
          <p:cNvSpPr/>
          <p:nvPr/>
        </p:nvSpPr>
        <p:spPr bwMode="white">
          <a:xfrm>
            <a:off x="3486998" y="3102476"/>
            <a:ext cx="1437619" cy="266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00440E-8DCC-885F-0F61-28F71A84D805}"/>
              </a:ext>
            </a:extLst>
          </p:cNvPr>
          <p:cNvSpPr/>
          <p:nvPr/>
        </p:nvSpPr>
        <p:spPr bwMode="white">
          <a:xfrm>
            <a:off x="6086138" y="3550382"/>
            <a:ext cx="599801" cy="257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A0091A-534C-CCC5-0FCD-BF8100FCE95D}"/>
              </a:ext>
            </a:extLst>
          </p:cNvPr>
          <p:cNvSpPr/>
          <p:nvPr/>
        </p:nvSpPr>
        <p:spPr bwMode="white">
          <a:xfrm>
            <a:off x="8837609" y="3550382"/>
            <a:ext cx="599801" cy="266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C0FDCFA-83DD-736D-9290-5D3D235E43FE}"/>
              </a:ext>
            </a:extLst>
          </p:cNvPr>
          <p:cNvSpPr/>
          <p:nvPr/>
        </p:nvSpPr>
        <p:spPr bwMode="white">
          <a:xfrm>
            <a:off x="1125874" y="3998287"/>
            <a:ext cx="875900" cy="257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A3A60EA-D26E-440E-38AB-6C4872F992C7}"/>
              </a:ext>
            </a:extLst>
          </p:cNvPr>
          <p:cNvSpPr/>
          <p:nvPr/>
        </p:nvSpPr>
        <p:spPr bwMode="white">
          <a:xfrm>
            <a:off x="3639328" y="4436663"/>
            <a:ext cx="7835503" cy="266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FB7C03F-0A23-A08D-2F10-F818D4270297}"/>
              </a:ext>
            </a:extLst>
          </p:cNvPr>
          <p:cNvSpPr/>
          <p:nvPr/>
        </p:nvSpPr>
        <p:spPr bwMode="white">
          <a:xfrm>
            <a:off x="716485" y="4884569"/>
            <a:ext cx="2113586" cy="266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9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888102-69A4-C81C-BED0-9215751E5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7" y="720000"/>
            <a:ext cx="11520000" cy="3528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E8225F8-C28A-A01B-5905-E7995BBEC919}"/>
              </a:ext>
            </a:extLst>
          </p:cNvPr>
          <p:cNvSpPr/>
          <p:nvPr/>
        </p:nvSpPr>
        <p:spPr bwMode="white">
          <a:xfrm>
            <a:off x="2930465" y="843991"/>
            <a:ext cx="228495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61ACFF-A26D-B9C9-DD74-24294DAC1540}"/>
              </a:ext>
            </a:extLst>
          </p:cNvPr>
          <p:cNvSpPr/>
          <p:nvPr/>
        </p:nvSpPr>
        <p:spPr bwMode="white">
          <a:xfrm>
            <a:off x="8338201" y="843991"/>
            <a:ext cx="257057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71FB9A-4857-C71A-598C-BAEBCCD9AA63}"/>
              </a:ext>
            </a:extLst>
          </p:cNvPr>
          <p:cNvSpPr/>
          <p:nvPr/>
        </p:nvSpPr>
        <p:spPr bwMode="white">
          <a:xfrm>
            <a:off x="10689804" y="834453"/>
            <a:ext cx="218975" cy="219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437752-708C-37E7-B907-666B5F6048AB}"/>
              </a:ext>
            </a:extLst>
          </p:cNvPr>
          <p:cNvSpPr/>
          <p:nvPr/>
        </p:nvSpPr>
        <p:spPr bwMode="white">
          <a:xfrm>
            <a:off x="5282068" y="1282730"/>
            <a:ext cx="209454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D93C3A-6824-7213-68EC-C09A30E675DA}"/>
              </a:ext>
            </a:extLst>
          </p:cNvPr>
          <p:cNvSpPr/>
          <p:nvPr/>
        </p:nvSpPr>
        <p:spPr bwMode="white">
          <a:xfrm>
            <a:off x="4863159" y="2179282"/>
            <a:ext cx="599801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79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85370C-FE67-0DE9-4BDC-0D00567BD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9" y="720000"/>
            <a:ext cx="11520000" cy="1882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25337B-BA16-0179-BF43-F94B8B804A7C}"/>
              </a:ext>
            </a:extLst>
          </p:cNvPr>
          <p:cNvSpPr/>
          <p:nvPr/>
        </p:nvSpPr>
        <p:spPr bwMode="white">
          <a:xfrm>
            <a:off x="4177674" y="2239521"/>
            <a:ext cx="875900" cy="27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15EC82-BE6B-4FBD-1F0D-B8F843DE2D43}"/>
              </a:ext>
            </a:extLst>
          </p:cNvPr>
          <p:cNvSpPr/>
          <p:nvPr/>
        </p:nvSpPr>
        <p:spPr bwMode="white">
          <a:xfrm>
            <a:off x="5977079" y="2249078"/>
            <a:ext cx="1152000" cy="267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5B2F0C-ADE3-378B-6722-7E8314A8ED53}"/>
              </a:ext>
            </a:extLst>
          </p:cNvPr>
          <p:cNvSpPr/>
          <p:nvPr/>
        </p:nvSpPr>
        <p:spPr bwMode="white">
          <a:xfrm>
            <a:off x="8052583" y="2249078"/>
            <a:ext cx="590281" cy="25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6B92ADF-9661-EA9D-101D-F0C8E692642A}"/>
              </a:ext>
            </a:extLst>
          </p:cNvPr>
          <p:cNvSpPr/>
          <p:nvPr/>
        </p:nvSpPr>
        <p:spPr bwMode="white">
          <a:xfrm>
            <a:off x="9575889" y="2249078"/>
            <a:ext cx="590280" cy="25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11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2023-08-12T07:10:56Z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