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9055"/>
            <a:ext cx="30956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3068431"/>
            <a:ext cx="769620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97C3F1-856A-C5C1-E25A-69EE5E7B8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7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155E34-0CD6-4320-58F9-D9028DF64B4B}"/>
              </a:ext>
            </a:extLst>
          </p:cNvPr>
          <p:cNvSpPr/>
          <p:nvPr/>
        </p:nvSpPr>
        <p:spPr bwMode="white">
          <a:xfrm>
            <a:off x="5395537" y="4426842"/>
            <a:ext cx="6702545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40506-43D6-F278-82D6-0969CD3EC8C6}"/>
              </a:ext>
            </a:extLst>
          </p:cNvPr>
          <p:cNvSpPr/>
          <p:nvPr/>
        </p:nvSpPr>
        <p:spPr bwMode="white">
          <a:xfrm>
            <a:off x="501917" y="4836596"/>
            <a:ext cx="11596165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1F889A-0AC5-B30B-773A-3DFC7E79F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3" y="720000"/>
            <a:ext cx="11520000" cy="374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155E34-0CD6-4320-58F9-D9028DF64B4B}"/>
              </a:ext>
            </a:extLst>
          </p:cNvPr>
          <p:cNvSpPr/>
          <p:nvPr/>
        </p:nvSpPr>
        <p:spPr bwMode="white">
          <a:xfrm>
            <a:off x="823534" y="3179933"/>
            <a:ext cx="7776000" cy="57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3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E9876A-5C41-800A-C33E-B59A8D08D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403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183268-3B56-CE13-CCA7-DF89D9DE7D4C}"/>
              </a:ext>
            </a:extLst>
          </p:cNvPr>
          <p:cNvSpPr/>
          <p:nvPr/>
        </p:nvSpPr>
        <p:spPr bwMode="white">
          <a:xfrm>
            <a:off x="7095328" y="1577345"/>
            <a:ext cx="1513785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DA93F6-ED90-A872-E8E2-DF3D54AC274F}"/>
              </a:ext>
            </a:extLst>
          </p:cNvPr>
          <p:cNvSpPr/>
          <p:nvPr/>
        </p:nvSpPr>
        <p:spPr bwMode="white">
          <a:xfrm>
            <a:off x="9085146" y="1548767"/>
            <a:ext cx="1751801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7D73CD-CF8C-ED3C-7A2B-13E360311A4B}"/>
              </a:ext>
            </a:extLst>
          </p:cNvPr>
          <p:cNvSpPr/>
          <p:nvPr/>
        </p:nvSpPr>
        <p:spPr bwMode="white">
          <a:xfrm>
            <a:off x="7095328" y="1901231"/>
            <a:ext cx="1513785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DCF7E21-A96A-ED03-6238-2AF93E61B8A4}"/>
              </a:ext>
            </a:extLst>
          </p:cNvPr>
          <p:cNvSpPr/>
          <p:nvPr/>
        </p:nvSpPr>
        <p:spPr bwMode="white">
          <a:xfrm>
            <a:off x="9085146" y="1872653"/>
            <a:ext cx="1028231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7C5CCD-4FC7-958A-729F-CC821D7FBA16}"/>
              </a:ext>
            </a:extLst>
          </p:cNvPr>
          <p:cNvSpPr/>
          <p:nvPr/>
        </p:nvSpPr>
        <p:spPr bwMode="white">
          <a:xfrm>
            <a:off x="2154105" y="2710946"/>
            <a:ext cx="1380495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3D0994-05D6-273D-3BAE-86D51EBD6C17}"/>
              </a:ext>
            </a:extLst>
          </p:cNvPr>
          <p:cNvSpPr/>
          <p:nvPr/>
        </p:nvSpPr>
        <p:spPr bwMode="white">
          <a:xfrm>
            <a:off x="7190535" y="2739524"/>
            <a:ext cx="1037752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C6C69E-7BD8-3ACC-397A-4A5887EF9A68}"/>
              </a:ext>
            </a:extLst>
          </p:cNvPr>
          <p:cNvSpPr/>
          <p:nvPr/>
        </p:nvSpPr>
        <p:spPr bwMode="white">
          <a:xfrm>
            <a:off x="9085146" y="2758576"/>
            <a:ext cx="1751801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8DDC5D-2272-FC24-9614-84027C79B5A4}"/>
              </a:ext>
            </a:extLst>
          </p:cNvPr>
          <p:cNvSpPr/>
          <p:nvPr/>
        </p:nvSpPr>
        <p:spPr bwMode="white">
          <a:xfrm>
            <a:off x="1868485" y="3101515"/>
            <a:ext cx="1761322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76F77E-17F8-8B9A-A1E1-903A2FCCE65E}"/>
              </a:ext>
            </a:extLst>
          </p:cNvPr>
          <p:cNvSpPr/>
          <p:nvPr/>
        </p:nvSpPr>
        <p:spPr bwMode="white">
          <a:xfrm>
            <a:off x="7190535" y="3063410"/>
            <a:ext cx="552198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F4FA8FD-DDF7-7F4B-02CC-2AFCA7D89678}"/>
              </a:ext>
            </a:extLst>
          </p:cNvPr>
          <p:cNvSpPr/>
          <p:nvPr/>
        </p:nvSpPr>
        <p:spPr bwMode="white">
          <a:xfrm>
            <a:off x="9075626" y="3082463"/>
            <a:ext cx="552198" cy="247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3822CD3-B8C3-59F4-30FF-19DE8587F5A5}"/>
              </a:ext>
            </a:extLst>
          </p:cNvPr>
          <p:cNvSpPr/>
          <p:nvPr/>
        </p:nvSpPr>
        <p:spPr bwMode="white">
          <a:xfrm>
            <a:off x="4353378" y="3625448"/>
            <a:ext cx="257057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3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C3940E-1635-055B-12DC-68D694B9D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" y="720000"/>
            <a:ext cx="11520000" cy="289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BD6F1E-203D-E128-3324-EE541564078A}"/>
              </a:ext>
            </a:extLst>
          </p:cNvPr>
          <p:cNvSpPr/>
          <p:nvPr/>
        </p:nvSpPr>
        <p:spPr bwMode="white">
          <a:xfrm>
            <a:off x="5300259" y="1225358"/>
            <a:ext cx="6645421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50A224-11FD-048D-AE82-CCE7E194D2F8}"/>
              </a:ext>
            </a:extLst>
          </p:cNvPr>
          <p:cNvSpPr/>
          <p:nvPr/>
        </p:nvSpPr>
        <p:spPr bwMode="white">
          <a:xfrm>
            <a:off x="730341" y="1644901"/>
            <a:ext cx="9320727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61755D-1AC8-812E-04FD-89B47A1BD27A}"/>
              </a:ext>
            </a:extLst>
          </p:cNvPr>
          <p:cNvSpPr/>
          <p:nvPr/>
        </p:nvSpPr>
        <p:spPr bwMode="white">
          <a:xfrm>
            <a:off x="1415829" y="2893995"/>
            <a:ext cx="9187438" cy="266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4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2023-08-12T06:44:19Z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