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48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187" y="1869055"/>
            <a:ext cx="3095625" cy="819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437" y="4176555"/>
            <a:ext cx="2143125" cy="628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7300" y="3124200"/>
            <a:ext cx="20574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9D30F2-2DE4-3DD2-7CE1-06A4C4EDB1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0" y="720000"/>
            <a:ext cx="11520000" cy="33714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BDBA58D-2843-6BA6-35D9-5C9AD83DC997}"/>
              </a:ext>
            </a:extLst>
          </p:cNvPr>
          <p:cNvSpPr/>
          <p:nvPr/>
        </p:nvSpPr>
        <p:spPr bwMode="white">
          <a:xfrm>
            <a:off x="2601574" y="1339043"/>
            <a:ext cx="314181" cy="257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0047CFB-7C63-92E4-012C-FCE08AB04CB8}"/>
              </a:ext>
            </a:extLst>
          </p:cNvPr>
          <p:cNvSpPr/>
          <p:nvPr/>
        </p:nvSpPr>
        <p:spPr bwMode="white">
          <a:xfrm>
            <a:off x="7733211" y="1339043"/>
            <a:ext cx="590281" cy="266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E63D4A3-3BCD-FCBD-D43C-8B8603CAB962}"/>
              </a:ext>
            </a:extLst>
          </p:cNvPr>
          <p:cNvSpPr/>
          <p:nvPr/>
        </p:nvSpPr>
        <p:spPr bwMode="white">
          <a:xfrm>
            <a:off x="10532285" y="1339043"/>
            <a:ext cx="590280" cy="266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9B39506-4352-298D-3BBC-48DA76BA03BE}"/>
              </a:ext>
            </a:extLst>
          </p:cNvPr>
          <p:cNvSpPr/>
          <p:nvPr/>
        </p:nvSpPr>
        <p:spPr bwMode="white">
          <a:xfrm>
            <a:off x="2592054" y="1796182"/>
            <a:ext cx="599801" cy="257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2678F7D-1BBC-B4FE-6920-BF0F4000BC95}"/>
              </a:ext>
            </a:extLst>
          </p:cNvPr>
          <p:cNvSpPr/>
          <p:nvPr/>
        </p:nvSpPr>
        <p:spPr bwMode="white">
          <a:xfrm>
            <a:off x="6029012" y="2853317"/>
            <a:ext cx="590280" cy="257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BF0471B-B916-4E67-0610-01F01C35257B}"/>
              </a:ext>
            </a:extLst>
          </p:cNvPr>
          <p:cNvSpPr/>
          <p:nvPr/>
        </p:nvSpPr>
        <p:spPr bwMode="white">
          <a:xfrm>
            <a:off x="9123227" y="2853317"/>
            <a:ext cx="599801" cy="257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78E33A0-0CF6-5AE6-F8B9-BA11E8CE6F46}"/>
              </a:ext>
            </a:extLst>
          </p:cNvPr>
          <p:cNvSpPr/>
          <p:nvPr/>
        </p:nvSpPr>
        <p:spPr bwMode="white">
          <a:xfrm>
            <a:off x="2658698" y="3586645"/>
            <a:ext cx="599801" cy="257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9AE59D0-28CB-BD17-B082-EC1E4C7DBFEF}"/>
              </a:ext>
            </a:extLst>
          </p:cNvPr>
          <p:cNvSpPr/>
          <p:nvPr/>
        </p:nvSpPr>
        <p:spPr bwMode="white">
          <a:xfrm>
            <a:off x="6029012" y="3586645"/>
            <a:ext cx="599801" cy="266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996907C-A530-14B5-3E11-AD79AD95BCE4}"/>
              </a:ext>
            </a:extLst>
          </p:cNvPr>
          <p:cNvSpPr/>
          <p:nvPr/>
        </p:nvSpPr>
        <p:spPr bwMode="white">
          <a:xfrm>
            <a:off x="9675425" y="3586645"/>
            <a:ext cx="599802" cy="266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402E7FF-B445-7329-6794-F38D58143A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50" y="720000"/>
            <a:ext cx="11520000" cy="5079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8862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6AE1110-65CC-643A-A054-E6CE854F0F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89" y="720000"/>
            <a:ext cx="11520000" cy="21853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9FE23D8-5858-1C34-094E-9283720B4EEF}"/>
              </a:ext>
            </a:extLst>
          </p:cNvPr>
          <p:cNvSpPr/>
          <p:nvPr/>
        </p:nvSpPr>
        <p:spPr bwMode="white">
          <a:xfrm>
            <a:off x="7462302" y="1435742"/>
            <a:ext cx="1028231" cy="238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2C0C78B-8A45-40E6-25D1-13FA9F9873E9}"/>
              </a:ext>
            </a:extLst>
          </p:cNvPr>
          <p:cNvSpPr/>
          <p:nvPr/>
        </p:nvSpPr>
        <p:spPr bwMode="white">
          <a:xfrm>
            <a:off x="1921277" y="2437781"/>
            <a:ext cx="552198" cy="248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BA52914-9D98-CFE2-0DB4-3050D24BBFC6}"/>
              </a:ext>
            </a:extLst>
          </p:cNvPr>
          <p:cNvSpPr/>
          <p:nvPr/>
        </p:nvSpPr>
        <p:spPr bwMode="white">
          <a:xfrm>
            <a:off x="7052913" y="2437781"/>
            <a:ext cx="552198" cy="248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137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93DE768-D61A-C9DF-5FE1-271D31C7EA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0" y="720000"/>
            <a:ext cx="11520000" cy="3682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DA2EBDD-67A5-8017-E06D-FEC84A8712F3}"/>
              </a:ext>
            </a:extLst>
          </p:cNvPr>
          <p:cNvSpPr/>
          <p:nvPr/>
        </p:nvSpPr>
        <p:spPr bwMode="white">
          <a:xfrm>
            <a:off x="5981409" y="1301936"/>
            <a:ext cx="1608991" cy="267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9044D1B-2EA7-D59D-820F-0EFFEBC33D4C}"/>
              </a:ext>
            </a:extLst>
          </p:cNvPr>
          <p:cNvSpPr/>
          <p:nvPr/>
        </p:nvSpPr>
        <p:spPr bwMode="white">
          <a:xfrm>
            <a:off x="1125872" y="1759854"/>
            <a:ext cx="1989818" cy="267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745DF1F-AC00-0F22-948D-34FF4B3C8F2D}"/>
              </a:ext>
            </a:extLst>
          </p:cNvPr>
          <p:cNvSpPr/>
          <p:nvPr/>
        </p:nvSpPr>
        <p:spPr bwMode="white">
          <a:xfrm>
            <a:off x="8237806" y="1855253"/>
            <a:ext cx="542677" cy="248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57B1F96-CBA2-EDBD-BE64-23BF552A5621}"/>
              </a:ext>
            </a:extLst>
          </p:cNvPr>
          <p:cNvSpPr/>
          <p:nvPr/>
        </p:nvSpPr>
        <p:spPr bwMode="white">
          <a:xfrm>
            <a:off x="2544450" y="2227311"/>
            <a:ext cx="590280" cy="257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98E9519-652F-33C8-2ECD-5E1467184818}"/>
              </a:ext>
            </a:extLst>
          </p:cNvPr>
          <p:cNvSpPr/>
          <p:nvPr/>
        </p:nvSpPr>
        <p:spPr bwMode="white">
          <a:xfrm>
            <a:off x="2791987" y="2675688"/>
            <a:ext cx="885421" cy="267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2FD8FDE-37A8-0620-C329-7FC8C6A04625}"/>
              </a:ext>
            </a:extLst>
          </p:cNvPr>
          <p:cNvSpPr/>
          <p:nvPr/>
        </p:nvSpPr>
        <p:spPr bwMode="white">
          <a:xfrm>
            <a:off x="992582" y="3591523"/>
            <a:ext cx="10482247" cy="276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6C3EFCC-B4A3-20E3-7C48-82F51BB52C93}"/>
              </a:ext>
            </a:extLst>
          </p:cNvPr>
          <p:cNvSpPr/>
          <p:nvPr/>
        </p:nvSpPr>
        <p:spPr bwMode="white">
          <a:xfrm>
            <a:off x="716483" y="4049441"/>
            <a:ext cx="7521322" cy="276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14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30130F8-4C79-2CF7-78BA-A39F00456D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5" y="720000"/>
            <a:ext cx="11520000" cy="14514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9579E4E-99F5-FFCB-8C0E-0CE677F6DAD8}"/>
              </a:ext>
            </a:extLst>
          </p:cNvPr>
          <p:cNvSpPr/>
          <p:nvPr/>
        </p:nvSpPr>
        <p:spPr bwMode="white">
          <a:xfrm>
            <a:off x="1015958" y="1350214"/>
            <a:ext cx="10929719" cy="267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1229DD2-6735-753B-CEA9-5A3E38973D47}"/>
              </a:ext>
            </a:extLst>
          </p:cNvPr>
          <p:cNvSpPr/>
          <p:nvPr/>
        </p:nvSpPr>
        <p:spPr bwMode="white">
          <a:xfrm>
            <a:off x="730338" y="1808552"/>
            <a:ext cx="9625388" cy="267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57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6</cp:revision>
  <dcterms:created xsi:type="dcterms:W3CDTF">2023-08-06T03:37:12Z</dcterms:created>
  <dcterms:modified xsi:type="dcterms:W3CDTF">2023-08-12T06:36:49Z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