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1869055"/>
            <a:ext cx="30956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387" y="3083177"/>
            <a:ext cx="2181225" cy="1724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D6C0EB-AF61-48BF-C161-6848665B0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" y="720000"/>
            <a:ext cx="11520000" cy="4159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9EDB0B-EB55-C090-FAC8-49F78E644DD9}"/>
              </a:ext>
            </a:extLst>
          </p:cNvPr>
          <p:cNvSpPr/>
          <p:nvPr/>
        </p:nvSpPr>
        <p:spPr bwMode="white">
          <a:xfrm>
            <a:off x="5200717" y="872635"/>
            <a:ext cx="247537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DAC732F-CE28-078B-9F61-A4443985D884}"/>
              </a:ext>
            </a:extLst>
          </p:cNvPr>
          <p:cNvSpPr/>
          <p:nvPr/>
        </p:nvSpPr>
        <p:spPr bwMode="white">
          <a:xfrm>
            <a:off x="5115031" y="2961829"/>
            <a:ext cx="599801" cy="26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EF9C6F-A79F-78C8-ED2A-8547332604F6}"/>
              </a:ext>
            </a:extLst>
          </p:cNvPr>
          <p:cNvSpPr/>
          <p:nvPr/>
        </p:nvSpPr>
        <p:spPr bwMode="white">
          <a:xfrm>
            <a:off x="8951857" y="2961829"/>
            <a:ext cx="599800" cy="26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CF1A52C-CF52-21BF-213B-29CA2DBCEE62}"/>
              </a:ext>
            </a:extLst>
          </p:cNvPr>
          <p:cNvSpPr/>
          <p:nvPr/>
        </p:nvSpPr>
        <p:spPr bwMode="white">
          <a:xfrm>
            <a:off x="1002105" y="3467433"/>
            <a:ext cx="323702" cy="26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45938A3-075F-F1D4-7DA2-313909074DE5}"/>
              </a:ext>
            </a:extLst>
          </p:cNvPr>
          <p:cNvSpPr/>
          <p:nvPr/>
        </p:nvSpPr>
        <p:spPr bwMode="white">
          <a:xfrm>
            <a:off x="4734204" y="3467433"/>
            <a:ext cx="304661" cy="26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4A7AF21-B76D-79C0-6CCB-9DEF01D7863D}"/>
              </a:ext>
            </a:extLst>
          </p:cNvPr>
          <p:cNvSpPr/>
          <p:nvPr/>
        </p:nvSpPr>
        <p:spPr bwMode="white">
          <a:xfrm>
            <a:off x="7495196" y="3467433"/>
            <a:ext cx="599801" cy="26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9FAA163-BE7F-9B4A-9894-7665AC8544DD}"/>
              </a:ext>
            </a:extLst>
          </p:cNvPr>
          <p:cNvSpPr/>
          <p:nvPr/>
        </p:nvSpPr>
        <p:spPr bwMode="white">
          <a:xfrm>
            <a:off x="9589742" y="3467433"/>
            <a:ext cx="314181" cy="26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C9C6EF8-59EA-4530-F687-A6A88453AF54}"/>
              </a:ext>
            </a:extLst>
          </p:cNvPr>
          <p:cNvSpPr/>
          <p:nvPr/>
        </p:nvSpPr>
        <p:spPr bwMode="white">
          <a:xfrm>
            <a:off x="3325146" y="3973037"/>
            <a:ext cx="590280" cy="257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FC7CBFB-3A6D-0866-4845-427DBBA900D8}"/>
              </a:ext>
            </a:extLst>
          </p:cNvPr>
          <p:cNvSpPr/>
          <p:nvPr/>
        </p:nvSpPr>
        <p:spPr bwMode="white">
          <a:xfrm>
            <a:off x="6638337" y="3973037"/>
            <a:ext cx="590280" cy="26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463E98B-EC6D-8A5F-FB5F-5FFEA68F4A17}"/>
              </a:ext>
            </a:extLst>
          </p:cNvPr>
          <p:cNvSpPr/>
          <p:nvPr/>
        </p:nvSpPr>
        <p:spPr bwMode="white">
          <a:xfrm>
            <a:off x="1535262" y="4478641"/>
            <a:ext cx="323702" cy="26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ED9D9D-3939-AAD0-E7AA-17E371516D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" y="720000"/>
            <a:ext cx="11520000" cy="3072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4ECDD71-255C-6FEF-EA0C-D201658F2937}"/>
              </a:ext>
            </a:extLst>
          </p:cNvPr>
          <p:cNvSpPr/>
          <p:nvPr/>
        </p:nvSpPr>
        <p:spPr bwMode="white">
          <a:xfrm>
            <a:off x="1577677" y="1397549"/>
            <a:ext cx="314181" cy="25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374FB9-6C22-ED0A-FB29-8D0DF0B31207}"/>
              </a:ext>
            </a:extLst>
          </p:cNvPr>
          <p:cNvSpPr/>
          <p:nvPr/>
        </p:nvSpPr>
        <p:spPr bwMode="white">
          <a:xfrm>
            <a:off x="2405975" y="1397549"/>
            <a:ext cx="314181" cy="25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5651A94-B32E-6F6D-F80B-04C4E5A366B0}"/>
              </a:ext>
            </a:extLst>
          </p:cNvPr>
          <p:cNvSpPr/>
          <p:nvPr/>
        </p:nvSpPr>
        <p:spPr bwMode="white">
          <a:xfrm>
            <a:off x="3786471" y="1388006"/>
            <a:ext cx="314181" cy="267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0F0CB7-3658-AEC9-88E7-C8E19B91C6F0}"/>
              </a:ext>
            </a:extLst>
          </p:cNvPr>
          <p:cNvSpPr/>
          <p:nvPr/>
        </p:nvSpPr>
        <p:spPr bwMode="white">
          <a:xfrm>
            <a:off x="4614768" y="1388006"/>
            <a:ext cx="314181" cy="267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6D551EA-C0E2-DEB6-8385-91A6E6906105}"/>
              </a:ext>
            </a:extLst>
          </p:cNvPr>
          <p:cNvSpPr/>
          <p:nvPr/>
        </p:nvSpPr>
        <p:spPr bwMode="white">
          <a:xfrm>
            <a:off x="6547462" y="1397549"/>
            <a:ext cx="323702" cy="248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C5F1DCD-6F18-B222-14BF-A559DF6FCD96}"/>
              </a:ext>
            </a:extLst>
          </p:cNvPr>
          <p:cNvSpPr/>
          <p:nvPr/>
        </p:nvSpPr>
        <p:spPr bwMode="white">
          <a:xfrm>
            <a:off x="7661380" y="1388006"/>
            <a:ext cx="314181" cy="267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5903287-24D8-C315-FB89-C172EC4A2BC3}"/>
              </a:ext>
            </a:extLst>
          </p:cNvPr>
          <p:cNvSpPr/>
          <p:nvPr/>
        </p:nvSpPr>
        <p:spPr bwMode="white">
          <a:xfrm>
            <a:off x="9594074" y="1388006"/>
            <a:ext cx="323702" cy="267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CABCC47-4914-889D-1A96-25B35F8C5B0D}"/>
              </a:ext>
            </a:extLst>
          </p:cNvPr>
          <p:cNvSpPr/>
          <p:nvPr/>
        </p:nvSpPr>
        <p:spPr bwMode="white">
          <a:xfrm>
            <a:off x="7518570" y="1893782"/>
            <a:ext cx="1152000" cy="267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C0A42AE-2EBC-8E60-9F5B-DD094A564979}"/>
              </a:ext>
            </a:extLst>
          </p:cNvPr>
          <p:cNvSpPr/>
          <p:nvPr/>
        </p:nvSpPr>
        <p:spPr bwMode="white">
          <a:xfrm>
            <a:off x="9317975" y="1893782"/>
            <a:ext cx="1142479" cy="267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C8A57C3-F772-40F7-36B5-C7193CC85597}"/>
              </a:ext>
            </a:extLst>
          </p:cNvPr>
          <p:cNvSpPr/>
          <p:nvPr/>
        </p:nvSpPr>
        <p:spPr bwMode="white">
          <a:xfrm>
            <a:off x="4129214" y="2905335"/>
            <a:ext cx="1161520" cy="267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6FA5D6A-6C71-DC92-C725-91FE4E4D6A38}"/>
              </a:ext>
            </a:extLst>
          </p:cNvPr>
          <p:cNvSpPr/>
          <p:nvPr/>
        </p:nvSpPr>
        <p:spPr bwMode="white">
          <a:xfrm>
            <a:off x="2329809" y="3411111"/>
            <a:ext cx="1142479" cy="267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61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04DC88-5076-3849-CD1A-7E313D34A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720000"/>
            <a:ext cx="11520000" cy="2612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727EE9-6993-2E76-3D45-E6DED23C4ED9}"/>
              </a:ext>
            </a:extLst>
          </p:cNvPr>
          <p:cNvSpPr/>
          <p:nvPr/>
        </p:nvSpPr>
        <p:spPr bwMode="white">
          <a:xfrm>
            <a:off x="5019822" y="1406503"/>
            <a:ext cx="875900" cy="266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5FF48E-608B-4913-BFD8-527994CE6177}"/>
              </a:ext>
            </a:extLst>
          </p:cNvPr>
          <p:cNvSpPr/>
          <p:nvPr/>
        </p:nvSpPr>
        <p:spPr bwMode="white">
          <a:xfrm>
            <a:off x="9856318" y="1406503"/>
            <a:ext cx="875900" cy="266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C17DAE0-B4C1-D0E6-95D0-1A559E7B25A8}"/>
              </a:ext>
            </a:extLst>
          </p:cNvPr>
          <p:cNvSpPr/>
          <p:nvPr/>
        </p:nvSpPr>
        <p:spPr bwMode="white">
          <a:xfrm>
            <a:off x="6676417" y="1911846"/>
            <a:ext cx="933024" cy="257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1DF93F5-6CBD-BC24-6C03-0F4C7E2B4D30}"/>
              </a:ext>
            </a:extLst>
          </p:cNvPr>
          <p:cNvSpPr/>
          <p:nvPr/>
        </p:nvSpPr>
        <p:spPr bwMode="white">
          <a:xfrm>
            <a:off x="1011624" y="2417189"/>
            <a:ext cx="866380" cy="266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D1DD943-8F6D-4CE1-C399-D8A5A1803A0D}"/>
              </a:ext>
            </a:extLst>
          </p:cNvPr>
          <p:cNvSpPr/>
          <p:nvPr/>
        </p:nvSpPr>
        <p:spPr bwMode="white">
          <a:xfrm>
            <a:off x="6133740" y="2417189"/>
            <a:ext cx="885421" cy="266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E7F690F-6A71-439E-F38D-3230E62A4C43}"/>
              </a:ext>
            </a:extLst>
          </p:cNvPr>
          <p:cNvSpPr/>
          <p:nvPr/>
        </p:nvSpPr>
        <p:spPr bwMode="white">
          <a:xfrm>
            <a:off x="10665574" y="2417189"/>
            <a:ext cx="885421" cy="257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21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EE267D-C7F7-C79B-24CD-0E1EFCF22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0" y="720000"/>
            <a:ext cx="11520000" cy="3155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FD15E69-7325-2F4E-4CF9-2CCB3BBF4A08}"/>
              </a:ext>
            </a:extLst>
          </p:cNvPr>
          <p:cNvSpPr/>
          <p:nvPr/>
        </p:nvSpPr>
        <p:spPr bwMode="white">
          <a:xfrm>
            <a:off x="1225418" y="3284656"/>
            <a:ext cx="2265917" cy="276487"/>
          </a:xfrm>
          <a:prstGeom prst="rect">
            <a:avLst/>
          </a:prstGeom>
          <a:solidFill>
            <a:srgbClr val="F7FCFE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B93F6AA-FFD5-AE6A-0DF9-FC5B04129823}"/>
              </a:ext>
            </a:extLst>
          </p:cNvPr>
          <p:cNvSpPr/>
          <p:nvPr/>
        </p:nvSpPr>
        <p:spPr bwMode="white">
          <a:xfrm>
            <a:off x="4138740" y="3294190"/>
            <a:ext cx="1428099" cy="266953"/>
          </a:xfrm>
          <a:prstGeom prst="rect">
            <a:avLst/>
          </a:prstGeom>
          <a:solidFill>
            <a:srgbClr val="F7FCFE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D993912-E1D7-2EA9-35AF-5EB2956AE74D}"/>
              </a:ext>
            </a:extLst>
          </p:cNvPr>
          <p:cNvSpPr/>
          <p:nvPr/>
        </p:nvSpPr>
        <p:spPr bwMode="white">
          <a:xfrm>
            <a:off x="10536624" y="3284656"/>
            <a:ext cx="590281" cy="276487"/>
          </a:xfrm>
          <a:prstGeom prst="rect">
            <a:avLst/>
          </a:prstGeom>
          <a:solidFill>
            <a:srgbClr val="F7FCFE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A3827AEB-3333-A6CE-C740-DDABE07D0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5" y="3875766"/>
            <a:ext cx="11520000" cy="1990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4EF8C98-1FE7-B64B-8BEA-45DF540BC3AA}"/>
              </a:ext>
            </a:extLst>
          </p:cNvPr>
          <p:cNvSpPr/>
          <p:nvPr/>
        </p:nvSpPr>
        <p:spPr bwMode="white">
          <a:xfrm>
            <a:off x="3026233" y="5523402"/>
            <a:ext cx="590280" cy="266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431FA88-213F-EB5D-440F-32B64B9405CC}"/>
              </a:ext>
            </a:extLst>
          </p:cNvPr>
          <p:cNvSpPr/>
          <p:nvPr/>
        </p:nvSpPr>
        <p:spPr bwMode="white">
          <a:xfrm>
            <a:off x="4263919" y="5523402"/>
            <a:ext cx="609322" cy="25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52F7801-85A6-693F-461E-23B81B592B9C}"/>
              </a:ext>
            </a:extLst>
          </p:cNvPr>
          <p:cNvSpPr/>
          <p:nvPr/>
        </p:nvSpPr>
        <p:spPr bwMode="white">
          <a:xfrm>
            <a:off x="9681175" y="5523402"/>
            <a:ext cx="1142479" cy="266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17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2023-08-12T06:37:53Z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