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48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186" y="1897631"/>
            <a:ext cx="3152775" cy="790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025" y="3057525"/>
            <a:ext cx="3409950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3F352C-493F-D89D-A6A9-2274B84658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2" y="720000"/>
            <a:ext cx="11520000" cy="3193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8A0C900-6166-2D1E-7326-1A2549D87503}"/>
              </a:ext>
            </a:extLst>
          </p:cNvPr>
          <p:cNvSpPr/>
          <p:nvPr/>
        </p:nvSpPr>
        <p:spPr bwMode="white">
          <a:xfrm>
            <a:off x="5809187" y="1434870"/>
            <a:ext cx="590280" cy="266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83F2E9D-2F2B-6E58-D2F5-B85F9DE97486}"/>
              </a:ext>
            </a:extLst>
          </p:cNvPr>
          <p:cNvSpPr/>
          <p:nvPr/>
        </p:nvSpPr>
        <p:spPr bwMode="white">
          <a:xfrm>
            <a:off x="6885022" y="1434870"/>
            <a:ext cx="580760" cy="276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50A8726-8C9F-76B5-7D24-80F1EAE2DFA8}"/>
              </a:ext>
            </a:extLst>
          </p:cNvPr>
          <p:cNvSpPr/>
          <p:nvPr/>
        </p:nvSpPr>
        <p:spPr bwMode="white">
          <a:xfrm>
            <a:off x="7913253" y="1434870"/>
            <a:ext cx="1104396" cy="276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5675C8C-6887-190E-9111-1107B67622B0}"/>
              </a:ext>
            </a:extLst>
          </p:cNvPr>
          <p:cNvSpPr/>
          <p:nvPr/>
        </p:nvSpPr>
        <p:spPr bwMode="white">
          <a:xfrm>
            <a:off x="6104328" y="2416626"/>
            <a:ext cx="590280" cy="276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A7CE7EC-5CFB-1086-39D5-E6695B14AABA}"/>
              </a:ext>
            </a:extLst>
          </p:cNvPr>
          <p:cNvSpPr/>
          <p:nvPr/>
        </p:nvSpPr>
        <p:spPr bwMode="white">
          <a:xfrm>
            <a:off x="6104328" y="3398381"/>
            <a:ext cx="590280" cy="266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A7CE7EC-5CFB-1086-39D5-E6695B14AABA}"/>
              </a:ext>
            </a:extLst>
          </p:cNvPr>
          <p:cNvSpPr/>
          <p:nvPr/>
        </p:nvSpPr>
        <p:spPr bwMode="white">
          <a:xfrm>
            <a:off x="10765998" y="518891"/>
            <a:ext cx="1155454" cy="402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F4FA278-11C1-52FA-D54B-0DE7338AA6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1" y="720000"/>
            <a:ext cx="11520000" cy="4565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8B63788-F4F6-2D48-A225-00B75C7B07CB}"/>
              </a:ext>
            </a:extLst>
          </p:cNvPr>
          <p:cNvSpPr/>
          <p:nvPr/>
        </p:nvSpPr>
        <p:spPr bwMode="white">
          <a:xfrm>
            <a:off x="11293939" y="2168823"/>
            <a:ext cx="199933" cy="209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13F4C3C-7818-C88C-7D00-057920CDAABC}"/>
              </a:ext>
            </a:extLst>
          </p:cNvPr>
          <p:cNvSpPr/>
          <p:nvPr/>
        </p:nvSpPr>
        <p:spPr bwMode="white">
          <a:xfrm>
            <a:off x="11284418" y="3293568"/>
            <a:ext cx="218975" cy="209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3A772F8-ACC8-425A-9D3B-D83BDC7DF23A}"/>
              </a:ext>
            </a:extLst>
          </p:cNvPr>
          <p:cNvSpPr/>
          <p:nvPr/>
        </p:nvSpPr>
        <p:spPr bwMode="white">
          <a:xfrm>
            <a:off x="11274898" y="4418313"/>
            <a:ext cx="238015" cy="209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42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25D664-1825-DBDF-BD10-3A965DF6BF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1" y="720000"/>
            <a:ext cx="11520000" cy="4851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97860B9-9B7E-2F27-653D-A4FF18DC763C}"/>
              </a:ext>
            </a:extLst>
          </p:cNvPr>
          <p:cNvSpPr/>
          <p:nvPr/>
        </p:nvSpPr>
        <p:spPr bwMode="white">
          <a:xfrm>
            <a:off x="2915757" y="3055363"/>
            <a:ext cx="599801" cy="257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22A1787-6659-63FA-3E5A-E50E8FE4F1DD}"/>
              </a:ext>
            </a:extLst>
          </p:cNvPr>
          <p:cNvSpPr/>
          <p:nvPr/>
        </p:nvSpPr>
        <p:spPr bwMode="white">
          <a:xfrm>
            <a:off x="6057575" y="3045830"/>
            <a:ext cx="590280" cy="266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D6822F9-EBBA-9C0F-FFF2-3449147B48D4}"/>
              </a:ext>
            </a:extLst>
          </p:cNvPr>
          <p:cNvSpPr/>
          <p:nvPr/>
        </p:nvSpPr>
        <p:spPr bwMode="white">
          <a:xfrm>
            <a:off x="3572683" y="3598692"/>
            <a:ext cx="1285289" cy="266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BF8ACDC-87D4-E96E-1641-8F282209DA4A}"/>
              </a:ext>
            </a:extLst>
          </p:cNvPr>
          <p:cNvSpPr/>
          <p:nvPr/>
        </p:nvSpPr>
        <p:spPr bwMode="white">
          <a:xfrm>
            <a:off x="1354369" y="4408920"/>
            <a:ext cx="10476000" cy="266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B20C4B1-434A-8B27-367B-98E9E0AE29F1}"/>
              </a:ext>
            </a:extLst>
          </p:cNvPr>
          <p:cNvSpPr/>
          <p:nvPr/>
        </p:nvSpPr>
        <p:spPr bwMode="white">
          <a:xfrm>
            <a:off x="1068749" y="4818800"/>
            <a:ext cx="10863074" cy="266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8048ACC-D240-7AB6-6910-D260DE0D1E33}"/>
              </a:ext>
            </a:extLst>
          </p:cNvPr>
          <p:cNvSpPr/>
          <p:nvPr/>
        </p:nvSpPr>
        <p:spPr bwMode="white">
          <a:xfrm>
            <a:off x="1078269" y="5219148"/>
            <a:ext cx="4293818" cy="276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15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F6E2F1-1B7F-CFCB-BE0A-A1D2041A6C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2" y="720000"/>
            <a:ext cx="11520000" cy="3350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A735974-BDF0-875E-A60D-C2203B77C581}"/>
              </a:ext>
            </a:extLst>
          </p:cNvPr>
          <p:cNvSpPr/>
          <p:nvPr/>
        </p:nvSpPr>
        <p:spPr bwMode="white">
          <a:xfrm>
            <a:off x="5429213" y="1693698"/>
            <a:ext cx="314181" cy="267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EEDFFD8-FCB0-52CA-9485-479F3F654CE2}"/>
              </a:ext>
            </a:extLst>
          </p:cNvPr>
          <p:cNvSpPr/>
          <p:nvPr/>
        </p:nvSpPr>
        <p:spPr bwMode="white">
          <a:xfrm>
            <a:off x="6257510" y="1693698"/>
            <a:ext cx="875900" cy="267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26841B0-6139-B5E2-42E4-7B1ED141C15E}"/>
              </a:ext>
            </a:extLst>
          </p:cNvPr>
          <p:cNvSpPr/>
          <p:nvPr/>
        </p:nvSpPr>
        <p:spPr bwMode="white">
          <a:xfrm>
            <a:off x="6000452" y="2104179"/>
            <a:ext cx="1961256" cy="267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9364112-B24B-E8BD-963B-3390B3541947}"/>
              </a:ext>
            </a:extLst>
          </p:cNvPr>
          <p:cNvSpPr/>
          <p:nvPr/>
        </p:nvSpPr>
        <p:spPr bwMode="white">
          <a:xfrm>
            <a:off x="3905907" y="2514660"/>
            <a:ext cx="1980297" cy="257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F774743-7B4B-D507-01EC-4323293D9B76}"/>
              </a:ext>
            </a:extLst>
          </p:cNvPr>
          <p:cNvSpPr/>
          <p:nvPr/>
        </p:nvSpPr>
        <p:spPr bwMode="white">
          <a:xfrm>
            <a:off x="6533609" y="2514660"/>
            <a:ext cx="1980297" cy="267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4BC359B-A22F-39BF-1004-378247F77EEB}"/>
              </a:ext>
            </a:extLst>
          </p:cNvPr>
          <p:cNvSpPr/>
          <p:nvPr/>
        </p:nvSpPr>
        <p:spPr bwMode="white">
          <a:xfrm>
            <a:off x="4686601" y="2915595"/>
            <a:ext cx="571239" cy="267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6773831-F657-E258-6E99-15221525059C}"/>
              </a:ext>
            </a:extLst>
          </p:cNvPr>
          <p:cNvSpPr/>
          <p:nvPr/>
        </p:nvSpPr>
        <p:spPr bwMode="white">
          <a:xfrm>
            <a:off x="4258171" y="3326076"/>
            <a:ext cx="885421" cy="267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6308448-4AB6-E8F6-C096-8D85195791A1}"/>
              </a:ext>
            </a:extLst>
          </p:cNvPr>
          <p:cNvSpPr/>
          <p:nvPr/>
        </p:nvSpPr>
        <p:spPr bwMode="white">
          <a:xfrm>
            <a:off x="7371427" y="3326076"/>
            <a:ext cx="1142479" cy="267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C02F7DB-C79A-1107-FC40-21317E78312E}"/>
              </a:ext>
            </a:extLst>
          </p:cNvPr>
          <p:cNvSpPr/>
          <p:nvPr/>
        </p:nvSpPr>
        <p:spPr bwMode="white">
          <a:xfrm>
            <a:off x="1744717" y="3736557"/>
            <a:ext cx="1399537" cy="267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9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6</cp:revision>
  <dcterms:created xsi:type="dcterms:W3CDTF">2023-08-06T03:37:12Z</dcterms:created>
  <dcterms:modified xsi:type="dcterms:W3CDTF">2023-08-12T06:20:24Z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