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7" r:id="rId5"/>
    <p:sldId id="266" r:id="rId6"/>
    <p:sldId id="264" r:id="rId7"/>
    <p:sldId id="263" r:id="rId8"/>
    <p:sldId id="261" r:id="rId9"/>
    <p:sldId id="260" r:id="rId10"/>
    <p:sldId id="257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48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186" y="1897631"/>
            <a:ext cx="3152775" cy="790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187" y="3097925"/>
            <a:ext cx="7667625" cy="1724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0AFB492-ED41-ED37-40D3-F1A8161C87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4" y="561504"/>
            <a:ext cx="11520000" cy="2757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3B590FCD-75EE-F21D-1EAD-FE9A5AF12B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4" y="3319171"/>
            <a:ext cx="11520000" cy="32552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7E29CFC-80EE-B84A-BF75-6138910F4EC4}"/>
              </a:ext>
            </a:extLst>
          </p:cNvPr>
          <p:cNvSpPr/>
          <p:nvPr/>
        </p:nvSpPr>
        <p:spPr bwMode="white">
          <a:xfrm>
            <a:off x="8900160" y="3547872"/>
            <a:ext cx="2535936" cy="2926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7E29CFC-80EE-B84A-BF75-6138910F4EC4}"/>
              </a:ext>
            </a:extLst>
          </p:cNvPr>
          <p:cNvSpPr/>
          <p:nvPr/>
        </p:nvSpPr>
        <p:spPr bwMode="white">
          <a:xfrm>
            <a:off x="8900160" y="3922876"/>
            <a:ext cx="755904" cy="332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3E8CD07-49B3-2794-C729-98675F223D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0" y="720000"/>
            <a:ext cx="11520000" cy="3707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3575537-D236-1946-F1EC-2347ADEC3D44}"/>
              </a:ext>
            </a:extLst>
          </p:cNvPr>
          <p:cNvSpPr/>
          <p:nvPr/>
        </p:nvSpPr>
        <p:spPr bwMode="white">
          <a:xfrm>
            <a:off x="2991921" y="3150235"/>
            <a:ext cx="5026909" cy="276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3D35977-3C9A-85D7-9009-9B82F391CBAE}"/>
              </a:ext>
            </a:extLst>
          </p:cNvPr>
          <p:cNvSpPr/>
          <p:nvPr/>
        </p:nvSpPr>
        <p:spPr bwMode="white">
          <a:xfrm>
            <a:off x="983062" y="4084208"/>
            <a:ext cx="8492429" cy="266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320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73FD60B-8B9F-3D08-C04A-4C59124FD4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3" y="720000"/>
            <a:ext cx="11520000" cy="32469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F6666B3-4D33-EC70-E8EC-CB483809D0B1}"/>
              </a:ext>
            </a:extLst>
          </p:cNvPr>
          <p:cNvSpPr/>
          <p:nvPr/>
        </p:nvSpPr>
        <p:spPr bwMode="white">
          <a:xfrm>
            <a:off x="2096982" y="1767418"/>
            <a:ext cx="599801" cy="266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04A84B9-21D6-CC58-3459-564BD2124685}"/>
              </a:ext>
            </a:extLst>
          </p:cNvPr>
          <p:cNvSpPr/>
          <p:nvPr/>
        </p:nvSpPr>
        <p:spPr bwMode="white">
          <a:xfrm>
            <a:off x="5067428" y="1795984"/>
            <a:ext cx="228495" cy="199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B8036A1E-AE4E-7895-DAEF-D2739739C4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3" y="3966997"/>
            <a:ext cx="11520000" cy="2309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4221A02-AA10-C3A1-7CDF-A6B208814176}"/>
              </a:ext>
            </a:extLst>
          </p:cNvPr>
          <p:cNvSpPr/>
          <p:nvPr/>
        </p:nvSpPr>
        <p:spPr bwMode="white">
          <a:xfrm>
            <a:off x="1002106" y="4549220"/>
            <a:ext cx="10929719" cy="276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62B89B0-93B0-11AC-68DF-B05B9996827A}"/>
              </a:ext>
            </a:extLst>
          </p:cNvPr>
          <p:cNvSpPr/>
          <p:nvPr/>
        </p:nvSpPr>
        <p:spPr bwMode="white">
          <a:xfrm>
            <a:off x="706966" y="5016908"/>
            <a:ext cx="3789223" cy="267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946D0B8-831C-0A33-7824-1827B6EC3877}"/>
              </a:ext>
            </a:extLst>
          </p:cNvPr>
          <p:cNvSpPr/>
          <p:nvPr/>
        </p:nvSpPr>
        <p:spPr bwMode="white">
          <a:xfrm>
            <a:off x="992585" y="5952284"/>
            <a:ext cx="6131304" cy="267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18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C7FD52C-B1CB-35A3-E889-407C4238C1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6" y="636870"/>
            <a:ext cx="11520000" cy="3607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CF4AD602-2C56-7CB7-814E-DCB24EFB3F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37"/>
          <a:stretch/>
        </p:blipFill>
        <p:spPr>
          <a:xfrm>
            <a:off x="387596" y="4244645"/>
            <a:ext cx="11520000" cy="2086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290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g_16777215">
            <a:extLst>
              <a:ext uri="{FF2B5EF4-FFF2-40B4-BE49-F238E27FC236}">
                <a16:creationId xmlns:a16="http://schemas.microsoft.com/office/drawing/2014/main" id="{CF4AD602-2C56-7CB7-814E-DCB24EFB3F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16"/>
          <a:stretch/>
        </p:blipFill>
        <p:spPr>
          <a:xfrm>
            <a:off x="401450" y="720000"/>
            <a:ext cx="11520000" cy="1577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>
            <a:extLst>
              <a:ext uri="{FF2B5EF4-FFF2-40B4-BE49-F238E27FC236}">
                <a16:creationId xmlns:a16="http://schemas.microsoft.com/office/drawing/2014/main" id="{25D03AEB-0EBB-2F19-11A2-8463EE3946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50" y="2297505"/>
            <a:ext cx="11520000" cy="31557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85378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4B64B21-19B2-1A8D-6DDA-6CB3583212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678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3CFBDBF-4EF0-4165-F75D-45AE6532D22F}"/>
              </a:ext>
            </a:extLst>
          </p:cNvPr>
          <p:cNvSpPr/>
          <p:nvPr/>
        </p:nvSpPr>
        <p:spPr bwMode="white">
          <a:xfrm>
            <a:off x="1158842" y="1522017"/>
            <a:ext cx="1428099" cy="267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17823EE-6D50-833C-5565-CF6B7F4A6509}"/>
              </a:ext>
            </a:extLst>
          </p:cNvPr>
          <p:cNvSpPr/>
          <p:nvPr/>
        </p:nvSpPr>
        <p:spPr bwMode="white">
          <a:xfrm>
            <a:off x="3234347" y="1531565"/>
            <a:ext cx="1704198" cy="257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8B2EB19-A501-FE9C-7BC9-E703A99BAC0C}"/>
              </a:ext>
            </a:extLst>
          </p:cNvPr>
          <p:cNvSpPr/>
          <p:nvPr/>
        </p:nvSpPr>
        <p:spPr bwMode="white">
          <a:xfrm>
            <a:off x="7804264" y="1522017"/>
            <a:ext cx="1428099" cy="267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E7C56C8-1EF5-B55B-03CB-6154E1C6958B}"/>
              </a:ext>
            </a:extLst>
          </p:cNvPr>
          <p:cNvSpPr/>
          <p:nvPr/>
        </p:nvSpPr>
        <p:spPr bwMode="white">
          <a:xfrm>
            <a:off x="9889289" y="1531565"/>
            <a:ext cx="1694677" cy="257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B83904C-09DD-460A-6161-6F25ED1B0F94}"/>
              </a:ext>
            </a:extLst>
          </p:cNvPr>
          <p:cNvSpPr/>
          <p:nvPr/>
        </p:nvSpPr>
        <p:spPr bwMode="white">
          <a:xfrm>
            <a:off x="4272099" y="2209461"/>
            <a:ext cx="209454" cy="210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03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5C91950-F4AD-DC6B-678E-4AB91B2C44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69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61792AA-C6CD-A5F8-2A36-80903E8A61DB}"/>
              </a:ext>
            </a:extLst>
          </p:cNvPr>
          <p:cNvSpPr/>
          <p:nvPr/>
        </p:nvSpPr>
        <p:spPr bwMode="white">
          <a:xfrm>
            <a:off x="10279636" y="891583"/>
            <a:ext cx="380826" cy="209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5319FAB-520E-4268-75DE-3CA2365F16B8}"/>
              </a:ext>
            </a:extLst>
          </p:cNvPr>
          <p:cNvSpPr/>
          <p:nvPr/>
        </p:nvSpPr>
        <p:spPr bwMode="white">
          <a:xfrm>
            <a:off x="1158842" y="4018214"/>
            <a:ext cx="6131304" cy="276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5</cp:revision>
  <dcterms:created xsi:type="dcterms:W3CDTF">2023-08-06T03:37:12Z</dcterms:created>
  <dcterms:modified xsi:type="dcterms:W3CDTF">2023-08-12T06:32:38Z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