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6" y="1897631"/>
            <a:ext cx="3152775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775" y="3081337"/>
            <a:ext cx="5124450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E884EB-43C7-CF91-127E-46A4DDF0C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7" y="720000"/>
            <a:ext cx="11520000" cy="3906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F879A7-21A7-E604-89DC-47EF1226AD2F}"/>
              </a:ext>
            </a:extLst>
          </p:cNvPr>
          <p:cNvSpPr/>
          <p:nvPr/>
        </p:nvSpPr>
        <p:spPr bwMode="white">
          <a:xfrm>
            <a:off x="5509712" y="881970"/>
            <a:ext cx="228495" cy="20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4006C6F-5169-518C-B12E-6038672C987B}"/>
              </a:ext>
            </a:extLst>
          </p:cNvPr>
          <p:cNvSpPr/>
          <p:nvPr/>
        </p:nvSpPr>
        <p:spPr bwMode="white">
          <a:xfrm>
            <a:off x="6737877" y="2358761"/>
            <a:ext cx="257057" cy="2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7F879A7-21A7-E604-89DC-47EF1226AD2F}"/>
              </a:ext>
            </a:extLst>
          </p:cNvPr>
          <p:cNvSpPr/>
          <p:nvPr/>
        </p:nvSpPr>
        <p:spPr bwMode="white">
          <a:xfrm>
            <a:off x="10860322" y="672361"/>
            <a:ext cx="1047275" cy="311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BB8419-22C0-E1B4-8462-D7EBF510CB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6" y="720000"/>
            <a:ext cx="11520000" cy="3827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7114FD-B383-E48D-74AD-D54C3B549CA9}"/>
              </a:ext>
            </a:extLst>
          </p:cNvPr>
          <p:cNvSpPr/>
          <p:nvPr/>
        </p:nvSpPr>
        <p:spPr bwMode="white">
          <a:xfrm>
            <a:off x="4414835" y="2291013"/>
            <a:ext cx="599801" cy="26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790F663-59E1-931E-432B-8DA9D7200D9D}"/>
              </a:ext>
            </a:extLst>
          </p:cNvPr>
          <p:cNvSpPr/>
          <p:nvPr/>
        </p:nvSpPr>
        <p:spPr bwMode="white">
          <a:xfrm>
            <a:off x="5681083" y="2291013"/>
            <a:ext cx="609322" cy="26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7FB8D85-BF9D-EE1E-78AE-E370261C0FB2}"/>
              </a:ext>
            </a:extLst>
          </p:cNvPr>
          <p:cNvSpPr/>
          <p:nvPr/>
        </p:nvSpPr>
        <p:spPr bwMode="white">
          <a:xfrm>
            <a:off x="7956521" y="2300534"/>
            <a:ext cx="323702" cy="25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7694F5-42AF-92C2-3AF0-ED18B0C8D7E1}"/>
              </a:ext>
            </a:extLst>
          </p:cNvPr>
          <p:cNvSpPr/>
          <p:nvPr/>
        </p:nvSpPr>
        <p:spPr bwMode="white">
          <a:xfrm>
            <a:off x="9089480" y="2291013"/>
            <a:ext cx="609322" cy="26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56ACD5-4706-563B-74E3-70767CB0F041}"/>
              </a:ext>
            </a:extLst>
          </p:cNvPr>
          <p:cNvSpPr/>
          <p:nvPr/>
        </p:nvSpPr>
        <p:spPr bwMode="white">
          <a:xfrm>
            <a:off x="10527100" y="2300534"/>
            <a:ext cx="599801" cy="25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7A64985-C943-A813-1B13-9A9877D9C367}"/>
              </a:ext>
            </a:extLst>
          </p:cNvPr>
          <p:cNvSpPr/>
          <p:nvPr/>
        </p:nvSpPr>
        <p:spPr bwMode="white">
          <a:xfrm>
            <a:off x="7870835" y="2767077"/>
            <a:ext cx="1437619" cy="26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97536D2-255A-2800-9094-78C13A6D017D}"/>
              </a:ext>
            </a:extLst>
          </p:cNvPr>
          <p:cNvSpPr/>
          <p:nvPr/>
        </p:nvSpPr>
        <p:spPr bwMode="white">
          <a:xfrm>
            <a:off x="4348191" y="3709685"/>
            <a:ext cx="590280" cy="26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AC54447-A96A-136B-878C-2E6293BABC2A}"/>
              </a:ext>
            </a:extLst>
          </p:cNvPr>
          <p:cNvSpPr/>
          <p:nvPr/>
        </p:nvSpPr>
        <p:spPr bwMode="white">
          <a:xfrm>
            <a:off x="8908587" y="3709685"/>
            <a:ext cx="2532495" cy="26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C269805-89AE-D39F-2863-4B7EF3281B51}"/>
              </a:ext>
            </a:extLst>
          </p:cNvPr>
          <p:cNvSpPr/>
          <p:nvPr/>
        </p:nvSpPr>
        <p:spPr bwMode="white">
          <a:xfrm>
            <a:off x="5005116" y="4176229"/>
            <a:ext cx="3560727" cy="26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32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510BFF-D243-E1E7-2493-8CDF2BE53D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" y="720000"/>
            <a:ext cx="11520000" cy="3371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263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59075E-4243-2358-89E5-BA0CBB56DF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6" y="720000"/>
            <a:ext cx="11520000" cy="4690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2FDC4DF-C173-9176-CB7D-EFD42E090665}"/>
              </a:ext>
            </a:extLst>
          </p:cNvPr>
          <p:cNvSpPr/>
          <p:nvPr/>
        </p:nvSpPr>
        <p:spPr bwMode="white">
          <a:xfrm>
            <a:off x="2663034" y="1349160"/>
            <a:ext cx="314181" cy="247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F814B0-99D5-0E89-1D17-B9D65B98ECDB}"/>
              </a:ext>
            </a:extLst>
          </p:cNvPr>
          <p:cNvSpPr/>
          <p:nvPr/>
        </p:nvSpPr>
        <p:spPr bwMode="white">
          <a:xfrm>
            <a:off x="4633810" y="1339628"/>
            <a:ext cx="314181" cy="247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C31C569-D299-4FC7-FC60-9C32426453DB}"/>
              </a:ext>
            </a:extLst>
          </p:cNvPr>
          <p:cNvSpPr/>
          <p:nvPr/>
        </p:nvSpPr>
        <p:spPr bwMode="white">
          <a:xfrm>
            <a:off x="1644323" y="2273836"/>
            <a:ext cx="2018380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72C2474-C1A0-73C3-FB76-D920E9E4159E}"/>
              </a:ext>
            </a:extLst>
          </p:cNvPr>
          <p:cNvSpPr/>
          <p:nvPr/>
        </p:nvSpPr>
        <p:spPr bwMode="white">
          <a:xfrm>
            <a:off x="1006438" y="2750473"/>
            <a:ext cx="2637223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2FC080-2EA6-83E4-4FA7-A22DBE2BD874}"/>
              </a:ext>
            </a:extLst>
          </p:cNvPr>
          <p:cNvSpPr/>
          <p:nvPr/>
        </p:nvSpPr>
        <p:spPr bwMode="white">
          <a:xfrm>
            <a:off x="3015298" y="3217577"/>
            <a:ext cx="1199603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AB60302-5703-F342-179D-BABB2DA1078F}"/>
              </a:ext>
            </a:extLst>
          </p:cNvPr>
          <p:cNvSpPr/>
          <p:nvPr/>
        </p:nvSpPr>
        <p:spPr bwMode="white">
          <a:xfrm>
            <a:off x="1787133" y="4657021"/>
            <a:ext cx="428429" cy="200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44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