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262" y="3105150"/>
            <a:ext cx="34194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2C57EA-E787-B2D7-8C59-C21DB4DD6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463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D24136-CF56-BCEB-D98B-767ECC6EBBC5}"/>
              </a:ext>
            </a:extLst>
          </p:cNvPr>
          <p:cNvSpPr/>
          <p:nvPr/>
        </p:nvSpPr>
        <p:spPr bwMode="white">
          <a:xfrm>
            <a:off x="1344847" y="1778884"/>
            <a:ext cx="1285289" cy="26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422092-6322-F6C4-C1D6-36129CF01969}"/>
              </a:ext>
            </a:extLst>
          </p:cNvPr>
          <p:cNvSpPr/>
          <p:nvPr/>
        </p:nvSpPr>
        <p:spPr bwMode="white">
          <a:xfrm>
            <a:off x="1354368" y="2694677"/>
            <a:ext cx="4884099" cy="26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9F27B9-5ABC-6CC6-A6B8-D16129E84300}"/>
              </a:ext>
            </a:extLst>
          </p:cNvPr>
          <p:cNvSpPr/>
          <p:nvPr/>
        </p:nvSpPr>
        <p:spPr bwMode="white">
          <a:xfrm>
            <a:off x="3153773" y="3610469"/>
            <a:ext cx="590280" cy="26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E573EB-CCF6-9FE6-4E35-371535C0AD83}"/>
              </a:ext>
            </a:extLst>
          </p:cNvPr>
          <p:cNvSpPr/>
          <p:nvPr/>
        </p:nvSpPr>
        <p:spPr bwMode="white">
          <a:xfrm>
            <a:off x="7723690" y="3620009"/>
            <a:ext cx="1152000" cy="257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1D8FC3-C017-9272-4F55-0C2EB74D480C}"/>
              </a:ext>
            </a:extLst>
          </p:cNvPr>
          <p:cNvSpPr/>
          <p:nvPr/>
        </p:nvSpPr>
        <p:spPr bwMode="white">
          <a:xfrm>
            <a:off x="1773277" y="4526261"/>
            <a:ext cx="10158545" cy="27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EFAB16-F0DD-D93F-ED27-1DCFD613C051}"/>
              </a:ext>
            </a:extLst>
          </p:cNvPr>
          <p:cNvSpPr/>
          <p:nvPr/>
        </p:nvSpPr>
        <p:spPr bwMode="white">
          <a:xfrm>
            <a:off x="1487657" y="4993697"/>
            <a:ext cx="4608000" cy="26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6B7D99-BD34-57F3-B944-6494D9AB7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3744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526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90CC41-4114-FC8E-8ED9-B93568E5C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2803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8AC5A9-7BD8-48EC-F886-AD1E4F650452}"/>
              </a:ext>
            </a:extLst>
          </p:cNvPr>
          <p:cNvSpPr/>
          <p:nvPr/>
        </p:nvSpPr>
        <p:spPr bwMode="white">
          <a:xfrm>
            <a:off x="4334337" y="843954"/>
            <a:ext cx="599801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4E60EE-CA42-6BDF-6F71-255028E2C87A}"/>
              </a:ext>
            </a:extLst>
          </p:cNvPr>
          <p:cNvSpPr/>
          <p:nvPr/>
        </p:nvSpPr>
        <p:spPr bwMode="white">
          <a:xfrm>
            <a:off x="5752915" y="853489"/>
            <a:ext cx="609322" cy="247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D589FA-7DA0-3F33-31E5-F6525C6C4EA8}"/>
              </a:ext>
            </a:extLst>
          </p:cNvPr>
          <p:cNvSpPr/>
          <p:nvPr/>
        </p:nvSpPr>
        <p:spPr bwMode="white">
          <a:xfrm>
            <a:off x="8732882" y="843954"/>
            <a:ext cx="1171041" cy="257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5A088E-31CE-8DD0-CAD6-59FDDC83956E}"/>
              </a:ext>
            </a:extLst>
          </p:cNvPr>
          <p:cNvSpPr/>
          <p:nvPr/>
        </p:nvSpPr>
        <p:spPr bwMode="white">
          <a:xfrm>
            <a:off x="8333014" y="1292098"/>
            <a:ext cx="1428099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AC4C40-F8EA-3DA5-13E1-2172F8121075}"/>
              </a:ext>
            </a:extLst>
          </p:cNvPr>
          <p:cNvSpPr/>
          <p:nvPr/>
        </p:nvSpPr>
        <p:spPr bwMode="white">
          <a:xfrm>
            <a:off x="5705312" y="1759312"/>
            <a:ext cx="590280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05E021-8287-0701-443A-4821E1BCD29C}"/>
              </a:ext>
            </a:extLst>
          </p:cNvPr>
          <p:cNvSpPr/>
          <p:nvPr/>
        </p:nvSpPr>
        <p:spPr bwMode="white">
          <a:xfrm>
            <a:off x="7371427" y="1759312"/>
            <a:ext cx="1723239" cy="257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9A65F7-DA27-86C7-F160-DDEA2E1AD776}"/>
              </a:ext>
            </a:extLst>
          </p:cNvPr>
          <p:cNvSpPr/>
          <p:nvPr/>
        </p:nvSpPr>
        <p:spPr bwMode="white">
          <a:xfrm>
            <a:off x="1059229" y="2236061"/>
            <a:ext cx="209454" cy="200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7FFFD37-B748-FE72-236C-055C9A8E1129}"/>
              </a:ext>
            </a:extLst>
          </p:cNvPr>
          <p:cNvSpPr/>
          <p:nvPr/>
        </p:nvSpPr>
        <p:spPr bwMode="white">
          <a:xfrm>
            <a:off x="992584" y="3122813"/>
            <a:ext cx="7102413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8E5921-F533-37C6-6F2E-CE260FB04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4553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1766EA-5511-3EFD-A29F-9B9A584599B9}"/>
              </a:ext>
            </a:extLst>
          </p:cNvPr>
          <p:cNvSpPr/>
          <p:nvPr/>
        </p:nvSpPr>
        <p:spPr bwMode="white">
          <a:xfrm>
            <a:off x="3686932" y="2663232"/>
            <a:ext cx="599801" cy="26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CF530A-B286-4DB6-4377-51812E7B49CE}"/>
              </a:ext>
            </a:extLst>
          </p:cNvPr>
          <p:cNvSpPr/>
          <p:nvPr/>
        </p:nvSpPr>
        <p:spPr bwMode="white">
          <a:xfrm>
            <a:off x="4924618" y="2663232"/>
            <a:ext cx="599801" cy="26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DD0D95-162A-200A-3609-86F304A10763}"/>
              </a:ext>
            </a:extLst>
          </p:cNvPr>
          <p:cNvSpPr/>
          <p:nvPr/>
        </p:nvSpPr>
        <p:spPr bwMode="white">
          <a:xfrm>
            <a:off x="10608452" y="2663232"/>
            <a:ext cx="599800" cy="26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2EE31C-0C9E-7BE1-BB1F-3490B6C5B7EB}"/>
              </a:ext>
            </a:extLst>
          </p:cNvPr>
          <p:cNvSpPr/>
          <p:nvPr/>
        </p:nvSpPr>
        <p:spPr bwMode="white">
          <a:xfrm>
            <a:off x="6324155" y="3606272"/>
            <a:ext cx="209454" cy="20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8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2023-08-12T06:21:08Z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