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034631"/>
            <a:ext cx="3429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5C759-B57E-61E4-32C6-02B4605E8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193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BBE14F-6A5F-F9F4-131F-6AE387F18854}"/>
              </a:ext>
            </a:extLst>
          </p:cNvPr>
          <p:cNvSpPr/>
          <p:nvPr/>
        </p:nvSpPr>
        <p:spPr bwMode="white">
          <a:xfrm>
            <a:off x="3734533" y="1340089"/>
            <a:ext cx="59980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0A94B8-6882-7DC9-5E91-D37CBF920257}"/>
              </a:ext>
            </a:extLst>
          </p:cNvPr>
          <p:cNvSpPr/>
          <p:nvPr/>
        </p:nvSpPr>
        <p:spPr bwMode="white">
          <a:xfrm>
            <a:off x="9818235" y="1340089"/>
            <a:ext cx="590280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B8334A-463E-0BD5-D958-2282F3067CDC}"/>
              </a:ext>
            </a:extLst>
          </p:cNvPr>
          <p:cNvSpPr/>
          <p:nvPr/>
        </p:nvSpPr>
        <p:spPr bwMode="white">
          <a:xfrm>
            <a:off x="5429211" y="1817081"/>
            <a:ext cx="904462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2828AC-5AB1-12D2-ABEF-828B7F43F517}"/>
              </a:ext>
            </a:extLst>
          </p:cNvPr>
          <p:cNvSpPr/>
          <p:nvPr/>
        </p:nvSpPr>
        <p:spPr bwMode="white">
          <a:xfrm>
            <a:off x="7885541" y="1817081"/>
            <a:ext cx="323702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178B18-A001-4381-BC0A-5C82B13F0588}"/>
              </a:ext>
            </a:extLst>
          </p:cNvPr>
          <p:cNvSpPr/>
          <p:nvPr/>
        </p:nvSpPr>
        <p:spPr bwMode="white">
          <a:xfrm>
            <a:off x="1002103" y="2284533"/>
            <a:ext cx="866380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F9241B-96C4-9800-D191-088B332F24B3}"/>
              </a:ext>
            </a:extLst>
          </p:cNvPr>
          <p:cNvSpPr/>
          <p:nvPr/>
        </p:nvSpPr>
        <p:spPr bwMode="white">
          <a:xfrm>
            <a:off x="4410500" y="2284533"/>
            <a:ext cx="1132958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44F070-93D8-0194-321D-0C6FA6CD50CF}"/>
              </a:ext>
            </a:extLst>
          </p:cNvPr>
          <p:cNvSpPr/>
          <p:nvPr/>
        </p:nvSpPr>
        <p:spPr bwMode="white">
          <a:xfrm>
            <a:off x="9599260" y="2284533"/>
            <a:ext cx="590280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386196-9B9C-939F-8552-6178C7E52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384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6343196" y="2780386"/>
            <a:ext cx="1152000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BB8D85-7CE3-1F17-4E76-7BEEB4E8C1FD}"/>
              </a:ext>
            </a:extLst>
          </p:cNvPr>
          <p:cNvSpPr/>
          <p:nvPr/>
        </p:nvSpPr>
        <p:spPr bwMode="white">
          <a:xfrm>
            <a:off x="3705973" y="3247788"/>
            <a:ext cx="1152000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CFEF5A-9E13-CE1A-FB38-049BC80B29AC}"/>
              </a:ext>
            </a:extLst>
          </p:cNvPr>
          <p:cNvSpPr/>
          <p:nvPr/>
        </p:nvSpPr>
        <p:spPr bwMode="white">
          <a:xfrm>
            <a:off x="2592056" y="3715191"/>
            <a:ext cx="1161520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98257E-E2D7-F112-5D20-0F558CF88EE3}"/>
              </a:ext>
            </a:extLst>
          </p:cNvPr>
          <p:cNvSpPr/>
          <p:nvPr/>
        </p:nvSpPr>
        <p:spPr bwMode="white">
          <a:xfrm>
            <a:off x="5095989" y="4192132"/>
            <a:ext cx="1142479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2112256" y="1587048"/>
            <a:ext cx="35315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2922614" y="1587048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5962921" y="1587048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9297916" y="1587048"/>
            <a:ext cx="35315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10108274" y="1587048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2353608" y="2063990"/>
            <a:ext cx="35315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3497052" y="2050173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5962921" y="2050173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9297916" y="2050173"/>
            <a:ext cx="35315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1E284B8-1915-37F1-F32E-603F90EDAC84}"/>
              </a:ext>
            </a:extLst>
          </p:cNvPr>
          <p:cNvSpPr/>
          <p:nvPr/>
        </p:nvSpPr>
        <p:spPr bwMode="white">
          <a:xfrm>
            <a:off x="10108274" y="2050173"/>
            <a:ext cx="34164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8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5B122-3A54-2F5A-4088-AA7580D01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42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DD2FEB-BD72-ECEC-30D5-B4FD9D81E18D}"/>
              </a:ext>
            </a:extLst>
          </p:cNvPr>
          <p:cNvSpPr/>
          <p:nvPr/>
        </p:nvSpPr>
        <p:spPr bwMode="white">
          <a:xfrm>
            <a:off x="1568156" y="1827899"/>
            <a:ext cx="599801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976300-B366-4BAC-361E-73571023B4A6}"/>
              </a:ext>
            </a:extLst>
          </p:cNvPr>
          <p:cNvSpPr/>
          <p:nvPr/>
        </p:nvSpPr>
        <p:spPr bwMode="white">
          <a:xfrm>
            <a:off x="5861975" y="1837450"/>
            <a:ext cx="609322" cy="24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7AF2A3-481E-CC6D-8F5C-3AF55ABCA2B8}"/>
              </a:ext>
            </a:extLst>
          </p:cNvPr>
          <p:cNvSpPr/>
          <p:nvPr/>
        </p:nvSpPr>
        <p:spPr bwMode="white">
          <a:xfrm>
            <a:off x="10688950" y="1837450"/>
            <a:ext cx="304662" cy="24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7FC228-693C-188B-32A9-5096B71BF430}"/>
              </a:ext>
            </a:extLst>
          </p:cNvPr>
          <p:cNvSpPr/>
          <p:nvPr/>
        </p:nvSpPr>
        <p:spPr bwMode="white">
          <a:xfrm>
            <a:off x="1015958" y="2314993"/>
            <a:ext cx="314181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633EAC-FD67-ABCB-9FDA-7508C27551A5}"/>
              </a:ext>
            </a:extLst>
          </p:cNvPr>
          <p:cNvSpPr/>
          <p:nvPr/>
        </p:nvSpPr>
        <p:spPr bwMode="white">
          <a:xfrm>
            <a:off x="5919099" y="2295891"/>
            <a:ext cx="599800" cy="26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190337-9DD8-FCAE-1E20-D7F804F8E654}"/>
              </a:ext>
            </a:extLst>
          </p:cNvPr>
          <p:cNvSpPr/>
          <p:nvPr/>
        </p:nvSpPr>
        <p:spPr bwMode="white">
          <a:xfrm>
            <a:off x="8927628" y="2295891"/>
            <a:ext cx="323702" cy="2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F75C48-9E22-2460-95F0-A1EC6211A5A1}"/>
              </a:ext>
            </a:extLst>
          </p:cNvPr>
          <p:cNvSpPr/>
          <p:nvPr/>
        </p:nvSpPr>
        <p:spPr bwMode="white">
          <a:xfrm>
            <a:off x="1434867" y="2763883"/>
            <a:ext cx="599801" cy="26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A44464-BC7D-E5A5-518A-1A39F3DD983E}"/>
              </a:ext>
            </a:extLst>
          </p:cNvPr>
          <p:cNvSpPr/>
          <p:nvPr/>
        </p:nvSpPr>
        <p:spPr bwMode="white">
          <a:xfrm>
            <a:off x="4890867" y="2763883"/>
            <a:ext cx="609322" cy="26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1D0E76-E133-B38A-2829-8011CD7AC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82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8F0E35-ADCA-FD66-4C65-E3BA436554FD}"/>
              </a:ext>
            </a:extLst>
          </p:cNvPr>
          <p:cNvSpPr/>
          <p:nvPr/>
        </p:nvSpPr>
        <p:spPr bwMode="white">
          <a:xfrm>
            <a:off x="11260190" y="2767077"/>
            <a:ext cx="304661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23CF30-A7EC-3766-B6CA-55DD7CDE126F}"/>
              </a:ext>
            </a:extLst>
          </p:cNvPr>
          <p:cNvSpPr/>
          <p:nvPr/>
        </p:nvSpPr>
        <p:spPr bwMode="white">
          <a:xfrm>
            <a:off x="11260190" y="3233621"/>
            <a:ext cx="304661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104CE5-0352-0A77-527A-DB2DC29B6C87}"/>
              </a:ext>
            </a:extLst>
          </p:cNvPr>
          <p:cNvSpPr/>
          <p:nvPr/>
        </p:nvSpPr>
        <p:spPr bwMode="white">
          <a:xfrm>
            <a:off x="11260190" y="3709685"/>
            <a:ext cx="304661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0A6C29-4904-B88E-01A0-7806D426677E}"/>
              </a:ext>
            </a:extLst>
          </p:cNvPr>
          <p:cNvSpPr/>
          <p:nvPr/>
        </p:nvSpPr>
        <p:spPr bwMode="white">
          <a:xfrm>
            <a:off x="11260190" y="4185750"/>
            <a:ext cx="304661" cy="24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D7496A-9F84-5F43-5E38-E205EED11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92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07B497-14E1-A49A-FB29-37589BC9E2B4}"/>
              </a:ext>
            </a:extLst>
          </p:cNvPr>
          <p:cNvSpPr/>
          <p:nvPr/>
        </p:nvSpPr>
        <p:spPr bwMode="white">
          <a:xfrm>
            <a:off x="3024818" y="1348513"/>
            <a:ext cx="198029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B098B1-E74D-F398-C103-17AD252F239A}"/>
              </a:ext>
            </a:extLst>
          </p:cNvPr>
          <p:cNvSpPr/>
          <p:nvPr/>
        </p:nvSpPr>
        <p:spPr bwMode="white">
          <a:xfrm>
            <a:off x="6204718" y="1358036"/>
            <a:ext cx="590280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386917-DA6E-B725-6601-CEEF2C809862}"/>
              </a:ext>
            </a:extLst>
          </p:cNvPr>
          <p:cNvSpPr/>
          <p:nvPr/>
        </p:nvSpPr>
        <p:spPr bwMode="white">
          <a:xfrm>
            <a:off x="3862636" y="1815137"/>
            <a:ext cx="590280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5BA2F8-5B94-911F-9A8F-B08A303AC155}"/>
              </a:ext>
            </a:extLst>
          </p:cNvPr>
          <p:cNvSpPr/>
          <p:nvPr/>
        </p:nvSpPr>
        <p:spPr bwMode="white">
          <a:xfrm>
            <a:off x="5252652" y="1815137"/>
            <a:ext cx="1418578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E1607C-4B44-548C-5ABE-64223F9D5BEB}"/>
              </a:ext>
            </a:extLst>
          </p:cNvPr>
          <p:cNvSpPr/>
          <p:nvPr/>
        </p:nvSpPr>
        <p:spPr bwMode="white">
          <a:xfrm>
            <a:off x="1920421" y="2767431"/>
            <a:ext cx="599801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C62034-D68C-C4B8-C038-93EF8852EAE3}"/>
              </a:ext>
            </a:extLst>
          </p:cNvPr>
          <p:cNvSpPr/>
          <p:nvPr/>
        </p:nvSpPr>
        <p:spPr bwMode="white">
          <a:xfrm>
            <a:off x="3300917" y="2767431"/>
            <a:ext cx="599801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50CF49-CA4A-5E1C-19DC-A00931B91F84}"/>
              </a:ext>
            </a:extLst>
          </p:cNvPr>
          <p:cNvSpPr/>
          <p:nvPr/>
        </p:nvSpPr>
        <p:spPr bwMode="white">
          <a:xfrm>
            <a:off x="9670239" y="2767431"/>
            <a:ext cx="599800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BD99AC-4238-11C2-0A64-674C9A543BB6}"/>
              </a:ext>
            </a:extLst>
          </p:cNvPr>
          <p:cNvSpPr/>
          <p:nvPr/>
        </p:nvSpPr>
        <p:spPr bwMode="white">
          <a:xfrm>
            <a:off x="3024818" y="3243578"/>
            <a:ext cx="590280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8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