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2" y="3100387"/>
            <a:ext cx="204787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782765-EB77-101A-3A8B-2CA6E9FED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720000"/>
            <a:ext cx="11520000" cy="3143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F1D144-9F0C-EF0F-C306-84A524754435}"/>
              </a:ext>
            </a:extLst>
          </p:cNvPr>
          <p:cNvSpPr/>
          <p:nvPr/>
        </p:nvSpPr>
        <p:spPr bwMode="white">
          <a:xfrm>
            <a:off x="10256189" y="1882078"/>
            <a:ext cx="1113917" cy="24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41BDBA-3CEB-36B4-80C8-D228C6F151AB}"/>
              </a:ext>
            </a:extLst>
          </p:cNvPr>
          <p:cNvSpPr/>
          <p:nvPr/>
        </p:nvSpPr>
        <p:spPr bwMode="white">
          <a:xfrm>
            <a:off x="7552321" y="2253562"/>
            <a:ext cx="2599140" cy="25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18FF3F-2C3C-B8B5-A842-4627FC1D3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4" y="720000"/>
            <a:ext cx="11520000" cy="355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F90F02-7FAB-75B9-19FD-051CDAE0F9FA}"/>
              </a:ext>
            </a:extLst>
          </p:cNvPr>
          <p:cNvSpPr/>
          <p:nvPr/>
        </p:nvSpPr>
        <p:spPr bwMode="white">
          <a:xfrm>
            <a:off x="8229141" y="1635735"/>
            <a:ext cx="3094214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6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58208D-F538-27A6-40DE-51216CDC5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720000"/>
            <a:ext cx="11520000" cy="297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D137F3-71DC-3169-C28C-1405E46B438C}"/>
              </a:ext>
            </a:extLst>
          </p:cNvPr>
          <p:cNvSpPr/>
          <p:nvPr/>
        </p:nvSpPr>
        <p:spPr bwMode="white">
          <a:xfrm>
            <a:off x="1710969" y="1397561"/>
            <a:ext cx="2199272" cy="24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20A33C-9355-4943-6D19-40A47AD5E00B}"/>
              </a:ext>
            </a:extLst>
          </p:cNvPr>
          <p:cNvSpPr/>
          <p:nvPr/>
        </p:nvSpPr>
        <p:spPr bwMode="white">
          <a:xfrm>
            <a:off x="4586209" y="1397561"/>
            <a:ext cx="1770842" cy="24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DEF746-DF0A-178B-72B2-5DE85E9D5F84}"/>
              </a:ext>
            </a:extLst>
          </p:cNvPr>
          <p:cNvSpPr/>
          <p:nvPr/>
        </p:nvSpPr>
        <p:spPr bwMode="white">
          <a:xfrm>
            <a:off x="4709978" y="2838571"/>
            <a:ext cx="1523305" cy="24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416BF3-CB52-5903-6DB4-E557C6C44C2F}"/>
              </a:ext>
            </a:extLst>
          </p:cNvPr>
          <p:cNvSpPr/>
          <p:nvPr/>
        </p:nvSpPr>
        <p:spPr bwMode="white">
          <a:xfrm>
            <a:off x="7451928" y="2838571"/>
            <a:ext cx="1285289" cy="24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4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89F945-219C-D661-FBFE-79B70231F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0" y="720000"/>
            <a:ext cx="11520000" cy="2653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32E9DF5-B644-A6DF-919B-991C1C7EC15C}"/>
              </a:ext>
            </a:extLst>
          </p:cNvPr>
          <p:cNvSpPr/>
          <p:nvPr/>
        </p:nvSpPr>
        <p:spPr bwMode="white">
          <a:xfrm>
            <a:off x="1020292" y="1245071"/>
            <a:ext cx="10482247" cy="27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57260B-C09A-80C7-579C-2EDD622542BE}"/>
              </a:ext>
            </a:extLst>
          </p:cNvPr>
          <p:cNvSpPr/>
          <p:nvPr/>
        </p:nvSpPr>
        <p:spPr bwMode="white">
          <a:xfrm>
            <a:off x="744193" y="1693768"/>
            <a:ext cx="10758347" cy="26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CDEAA3-172D-3A22-E36C-EC782414EB05}"/>
              </a:ext>
            </a:extLst>
          </p:cNvPr>
          <p:cNvSpPr/>
          <p:nvPr/>
        </p:nvSpPr>
        <p:spPr bwMode="white">
          <a:xfrm>
            <a:off x="744193" y="2142465"/>
            <a:ext cx="2389685" cy="26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05E357-92BB-5F01-5760-9B55B4089368}"/>
              </a:ext>
            </a:extLst>
          </p:cNvPr>
          <p:cNvSpPr/>
          <p:nvPr/>
        </p:nvSpPr>
        <p:spPr bwMode="white">
          <a:xfrm>
            <a:off x="3790805" y="3039859"/>
            <a:ext cx="599801" cy="248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169D45-A930-D175-9C10-2D2F37F64674}"/>
              </a:ext>
            </a:extLst>
          </p:cNvPr>
          <p:cNvSpPr/>
          <p:nvPr/>
        </p:nvSpPr>
        <p:spPr bwMode="white">
          <a:xfrm>
            <a:off x="6418507" y="3030312"/>
            <a:ext cx="3503603" cy="26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F4E50782-57CA-979F-5641-C87E2F6E6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0" y="3373995"/>
            <a:ext cx="11520000" cy="1779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03BBB4B-11DE-9AD0-D689-F2A709854761}"/>
              </a:ext>
            </a:extLst>
          </p:cNvPr>
          <p:cNvSpPr/>
          <p:nvPr/>
        </p:nvSpPr>
        <p:spPr bwMode="white">
          <a:xfrm>
            <a:off x="8046540" y="3498334"/>
            <a:ext cx="409389" cy="21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6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1CE78A-D1E4-186A-D17B-360C28366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4" y="720000"/>
            <a:ext cx="11520000" cy="179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301A51-6D83-63D9-9BE3-AD3DA56643A8}"/>
              </a:ext>
            </a:extLst>
          </p:cNvPr>
          <p:cNvSpPr/>
          <p:nvPr/>
        </p:nvSpPr>
        <p:spPr bwMode="white">
          <a:xfrm>
            <a:off x="7352388" y="1148509"/>
            <a:ext cx="4027239" cy="735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0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2023-08-12T13:55:03Z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