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6" y="1897631"/>
            <a:ext cx="3152775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3106992"/>
            <a:ext cx="21717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421D55-63FB-2AD6-7124-58373E7A6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6" y="720000"/>
            <a:ext cx="11520000" cy="3338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3B437EA-19B1-1574-C48A-8B9639CF174D}"/>
              </a:ext>
            </a:extLst>
          </p:cNvPr>
          <p:cNvSpPr/>
          <p:nvPr/>
        </p:nvSpPr>
        <p:spPr bwMode="white">
          <a:xfrm>
            <a:off x="5205902" y="863066"/>
            <a:ext cx="209454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77C0FC-6AA8-68E0-60E8-9357512A92EC}"/>
              </a:ext>
            </a:extLst>
          </p:cNvPr>
          <p:cNvSpPr/>
          <p:nvPr/>
        </p:nvSpPr>
        <p:spPr bwMode="white">
          <a:xfrm>
            <a:off x="4825076" y="2303274"/>
            <a:ext cx="609322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C4F736-D5D0-A109-5093-2C494A2D7020}"/>
              </a:ext>
            </a:extLst>
          </p:cNvPr>
          <p:cNvSpPr/>
          <p:nvPr/>
        </p:nvSpPr>
        <p:spPr bwMode="white">
          <a:xfrm>
            <a:off x="997770" y="2761088"/>
            <a:ext cx="590280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C26AF3D-6D58-8AEF-57A3-F6D99C7DFBE0}"/>
              </a:ext>
            </a:extLst>
          </p:cNvPr>
          <p:cNvSpPr/>
          <p:nvPr/>
        </p:nvSpPr>
        <p:spPr bwMode="white">
          <a:xfrm>
            <a:off x="5739059" y="2761088"/>
            <a:ext cx="609322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2F8DB8F-AA51-1750-F775-BD2E7647BC1B}"/>
              </a:ext>
            </a:extLst>
          </p:cNvPr>
          <p:cNvSpPr/>
          <p:nvPr/>
        </p:nvSpPr>
        <p:spPr bwMode="white">
          <a:xfrm>
            <a:off x="7776481" y="2770626"/>
            <a:ext cx="314181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E750A8C-018B-8222-36EC-BCE78B08089D}"/>
              </a:ext>
            </a:extLst>
          </p:cNvPr>
          <p:cNvSpPr/>
          <p:nvPr/>
        </p:nvSpPr>
        <p:spPr bwMode="white">
          <a:xfrm>
            <a:off x="3092315" y="3218902"/>
            <a:ext cx="580760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EE71A90-C28B-A2F9-B770-3C24421E28DA}"/>
              </a:ext>
            </a:extLst>
          </p:cNvPr>
          <p:cNvSpPr/>
          <p:nvPr/>
        </p:nvSpPr>
        <p:spPr bwMode="white">
          <a:xfrm>
            <a:off x="6034200" y="3218902"/>
            <a:ext cx="571239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95F56A8-674C-372D-14BE-0C6CCAE34459}"/>
              </a:ext>
            </a:extLst>
          </p:cNvPr>
          <p:cNvSpPr/>
          <p:nvPr/>
        </p:nvSpPr>
        <p:spPr bwMode="white">
          <a:xfrm>
            <a:off x="10270894" y="3218902"/>
            <a:ext cx="590280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4BBDEB-00C4-47F5-0593-CCE7762294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1" y="720000"/>
            <a:ext cx="11520000" cy="2786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D87B05-BDBB-DCD5-756C-DA22BE859599}"/>
              </a:ext>
            </a:extLst>
          </p:cNvPr>
          <p:cNvSpPr/>
          <p:nvPr/>
        </p:nvSpPr>
        <p:spPr bwMode="white">
          <a:xfrm>
            <a:off x="8181535" y="1340326"/>
            <a:ext cx="209454" cy="200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80D33E-FCC7-5198-525C-8643D6124E08}"/>
              </a:ext>
            </a:extLst>
          </p:cNvPr>
          <p:cNvSpPr/>
          <p:nvPr/>
        </p:nvSpPr>
        <p:spPr bwMode="white">
          <a:xfrm>
            <a:off x="7753105" y="2237412"/>
            <a:ext cx="599801" cy="26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B58E27-3CCD-240C-7613-99C08541531A}"/>
              </a:ext>
            </a:extLst>
          </p:cNvPr>
          <p:cNvSpPr/>
          <p:nvPr/>
        </p:nvSpPr>
        <p:spPr bwMode="white">
          <a:xfrm>
            <a:off x="1736047" y="2685956"/>
            <a:ext cx="599801" cy="26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29463E-3CE2-E8F3-4B1A-36C3AC8B4611}"/>
              </a:ext>
            </a:extLst>
          </p:cNvPr>
          <p:cNvSpPr/>
          <p:nvPr/>
        </p:nvSpPr>
        <p:spPr bwMode="white">
          <a:xfrm>
            <a:off x="3678262" y="2685956"/>
            <a:ext cx="590280" cy="27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FCA400-1BF9-1FA8-7E39-6590E15F969A}"/>
              </a:ext>
            </a:extLst>
          </p:cNvPr>
          <p:cNvSpPr/>
          <p:nvPr/>
        </p:nvSpPr>
        <p:spPr bwMode="white">
          <a:xfrm>
            <a:off x="6924807" y="3153586"/>
            <a:ext cx="1161520" cy="25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A5A623B-33E4-0466-A6C7-CA6B64C56789}"/>
              </a:ext>
            </a:extLst>
          </p:cNvPr>
          <p:cNvSpPr/>
          <p:nvPr/>
        </p:nvSpPr>
        <p:spPr bwMode="white">
          <a:xfrm>
            <a:off x="8733733" y="3153586"/>
            <a:ext cx="1152001" cy="257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40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EFDF21-80A7-2DC8-13A1-03B8E9FF2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1" y="720000"/>
            <a:ext cx="11520000" cy="2347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CD424E-731F-FCA5-30FC-BB934D842504}"/>
              </a:ext>
            </a:extLst>
          </p:cNvPr>
          <p:cNvSpPr/>
          <p:nvPr/>
        </p:nvSpPr>
        <p:spPr bwMode="white">
          <a:xfrm>
            <a:off x="3425543" y="1798152"/>
            <a:ext cx="590280" cy="267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E2754B-ABE3-EC62-DBE9-C8E7C59E2FCF}"/>
              </a:ext>
            </a:extLst>
          </p:cNvPr>
          <p:cNvSpPr/>
          <p:nvPr/>
        </p:nvSpPr>
        <p:spPr bwMode="white">
          <a:xfrm>
            <a:off x="6891064" y="1798152"/>
            <a:ext cx="2522975" cy="267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90BFAF-5EFE-7EAA-8AA8-583E28C6B481}"/>
              </a:ext>
            </a:extLst>
          </p:cNvPr>
          <p:cNvSpPr/>
          <p:nvPr/>
        </p:nvSpPr>
        <p:spPr bwMode="white">
          <a:xfrm>
            <a:off x="1759428" y="2714104"/>
            <a:ext cx="5988495" cy="267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1D459F98-4268-1239-5216-461AE442B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5" y="3067127"/>
            <a:ext cx="11520000" cy="2757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E60A666-6306-F049-C0BB-53E69029F124}"/>
              </a:ext>
            </a:extLst>
          </p:cNvPr>
          <p:cNvSpPr/>
          <p:nvPr/>
        </p:nvSpPr>
        <p:spPr bwMode="white">
          <a:xfrm>
            <a:off x="2712903" y="3630110"/>
            <a:ext cx="599801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8AD4415-D5B7-BB5C-E498-F25B3FD1F353}"/>
              </a:ext>
            </a:extLst>
          </p:cNvPr>
          <p:cNvSpPr/>
          <p:nvPr/>
        </p:nvSpPr>
        <p:spPr bwMode="white">
          <a:xfrm>
            <a:off x="4398060" y="3639653"/>
            <a:ext cx="295140" cy="24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E359847-E7C9-5F93-B5FA-9A5D3259807C}"/>
              </a:ext>
            </a:extLst>
          </p:cNvPr>
          <p:cNvSpPr/>
          <p:nvPr/>
        </p:nvSpPr>
        <p:spPr bwMode="white">
          <a:xfrm>
            <a:off x="7292341" y="3639653"/>
            <a:ext cx="599801" cy="257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E87EFE1-F3E5-1128-CE95-5414D3726982}"/>
              </a:ext>
            </a:extLst>
          </p:cNvPr>
          <p:cNvSpPr/>
          <p:nvPr/>
        </p:nvSpPr>
        <p:spPr bwMode="white">
          <a:xfrm>
            <a:off x="8539548" y="3630110"/>
            <a:ext cx="609322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2F34A13-5D8C-964B-0865-D40F7B288BF2}"/>
              </a:ext>
            </a:extLst>
          </p:cNvPr>
          <p:cNvSpPr/>
          <p:nvPr/>
        </p:nvSpPr>
        <p:spPr bwMode="white">
          <a:xfrm>
            <a:off x="3541201" y="4088131"/>
            <a:ext cx="1437619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578588B-D4B1-29EF-A12B-C974D2E1D814}"/>
              </a:ext>
            </a:extLst>
          </p:cNvPr>
          <p:cNvSpPr/>
          <p:nvPr/>
        </p:nvSpPr>
        <p:spPr bwMode="white">
          <a:xfrm>
            <a:off x="3274622" y="5004173"/>
            <a:ext cx="590280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4125A6C-FE83-2B07-9A6A-B10B27451F23}"/>
              </a:ext>
            </a:extLst>
          </p:cNvPr>
          <p:cNvSpPr/>
          <p:nvPr/>
        </p:nvSpPr>
        <p:spPr bwMode="white">
          <a:xfrm>
            <a:off x="8539548" y="5013715"/>
            <a:ext cx="323702" cy="24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035C1F0-4B6A-F1B2-5AC0-28C12D9A16A8}"/>
              </a:ext>
            </a:extLst>
          </p:cNvPr>
          <p:cNvSpPr/>
          <p:nvPr/>
        </p:nvSpPr>
        <p:spPr bwMode="white">
          <a:xfrm>
            <a:off x="11214854" y="5004173"/>
            <a:ext cx="599800" cy="267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960DEED-0165-3ABD-CDE5-1B5ADFBC59FE}"/>
              </a:ext>
            </a:extLst>
          </p:cNvPr>
          <p:cNvSpPr/>
          <p:nvPr/>
        </p:nvSpPr>
        <p:spPr bwMode="white">
          <a:xfrm>
            <a:off x="1065829" y="5471736"/>
            <a:ext cx="590280" cy="24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69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451E56-9F1A-BC86-FC45-3E5BD3C9F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3209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10FDA5-62F4-F692-62FF-C30BE148C1BE}"/>
              </a:ext>
            </a:extLst>
          </p:cNvPr>
          <p:cNvSpPr/>
          <p:nvPr/>
        </p:nvSpPr>
        <p:spPr bwMode="white">
          <a:xfrm>
            <a:off x="5771954" y="872388"/>
            <a:ext cx="228495" cy="200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7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7</cp:revision>
  <dcterms:created xsi:type="dcterms:W3CDTF">2023-08-06T03:37:12Z</dcterms:created>
  <dcterms:modified xsi:type="dcterms:W3CDTF">2023-08-12T06:18:07Z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