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712" y="1859532"/>
            <a:ext cx="3133725" cy="866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212" y="3048000"/>
            <a:ext cx="3457575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85908D7-E020-5F21-0E07-F94FF39420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7" y="720000"/>
            <a:ext cx="11520000" cy="24134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D7B0B70-0482-8C81-4C55-09FE60EC2A32}"/>
              </a:ext>
            </a:extLst>
          </p:cNvPr>
          <p:cNvSpPr/>
          <p:nvPr/>
        </p:nvSpPr>
        <p:spPr bwMode="white">
          <a:xfrm>
            <a:off x="10924302" y="658490"/>
            <a:ext cx="958145" cy="362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5F2175C-D72F-2D82-208F-EEFFBFD8774E}"/>
              </a:ext>
            </a:extLst>
          </p:cNvPr>
          <p:cNvSpPr/>
          <p:nvPr/>
        </p:nvSpPr>
        <p:spPr bwMode="white">
          <a:xfrm>
            <a:off x="8112265" y="863091"/>
            <a:ext cx="228495" cy="200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11B6E92-0073-5A75-6828-4B7937507F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7" y="720000"/>
            <a:ext cx="11520000" cy="4764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AC86707-2021-4774-0235-C25F8B1C16C2}"/>
              </a:ext>
            </a:extLst>
          </p:cNvPr>
          <p:cNvSpPr/>
          <p:nvPr/>
        </p:nvSpPr>
        <p:spPr bwMode="white">
          <a:xfrm>
            <a:off x="3142480" y="2292368"/>
            <a:ext cx="1142479" cy="266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FD0B305-F6EB-132D-088C-5B9116BA77F3}"/>
              </a:ext>
            </a:extLst>
          </p:cNvPr>
          <p:cNvSpPr/>
          <p:nvPr/>
        </p:nvSpPr>
        <p:spPr bwMode="white">
          <a:xfrm>
            <a:off x="5084694" y="2292368"/>
            <a:ext cx="1142479" cy="266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57F8386-CF63-3D77-256B-46AA09C2C0BA}"/>
              </a:ext>
            </a:extLst>
          </p:cNvPr>
          <p:cNvSpPr/>
          <p:nvPr/>
        </p:nvSpPr>
        <p:spPr bwMode="white">
          <a:xfrm>
            <a:off x="1343075" y="4646155"/>
            <a:ext cx="10577454" cy="266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2592718-1239-FF15-55A9-39947ED8A172}"/>
              </a:ext>
            </a:extLst>
          </p:cNvPr>
          <p:cNvSpPr/>
          <p:nvPr/>
        </p:nvSpPr>
        <p:spPr bwMode="white">
          <a:xfrm>
            <a:off x="1066975" y="5113100"/>
            <a:ext cx="4465190" cy="276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AC86707-2021-4774-0235-C25F8B1C16C2}"/>
              </a:ext>
            </a:extLst>
          </p:cNvPr>
          <p:cNvSpPr/>
          <p:nvPr/>
        </p:nvSpPr>
        <p:spPr bwMode="white">
          <a:xfrm>
            <a:off x="1200266" y="2077916"/>
            <a:ext cx="4268379" cy="136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12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455832-9B9C-D4C5-476A-B0B98C6A2A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4" y="720000"/>
            <a:ext cx="11520000" cy="4325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C970E13-151E-F010-D5AC-CB3BF2E2B278}"/>
              </a:ext>
            </a:extLst>
          </p:cNvPr>
          <p:cNvSpPr/>
          <p:nvPr/>
        </p:nvSpPr>
        <p:spPr bwMode="white">
          <a:xfrm>
            <a:off x="5874266" y="2330035"/>
            <a:ext cx="418909" cy="200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400F47B-B608-56B0-724C-DEFEF56DC9AA}"/>
              </a:ext>
            </a:extLst>
          </p:cNvPr>
          <p:cNvSpPr/>
          <p:nvPr/>
        </p:nvSpPr>
        <p:spPr bwMode="white">
          <a:xfrm>
            <a:off x="1342431" y="4187768"/>
            <a:ext cx="10586975" cy="266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CEF7FA4-7FA6-581B-4A45-83A167AC587E}"/>
              </a:ext>
            </a:extLst>
          </p:cNvPr>
          <p:cNvSpPr/>
          <p:nvPr/>
        </p:nvSpPr>
        <p:spPr bwMode="white">
          <a:xfrm>
            <a:off x="1085373" y="4654583"/>
            <a:ext cx="10282314" cy="276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89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C920780-2978-F1F8-D26C-CAA5B02115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3" y="720000"/>
            <a:ext cx="11520000" cy="43251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081EA4D-EAF9-7589-B138-7500C09BD1FC}"/>
              </a:ext>
            </a:extLst>
          </p:cNvPr>
          <p:cNvSpPr/>
          <p:nvPr/>
        </p:nvSpPr>
        <p:spPr bwMode="white">
          <a:xfrm>
            <a:off x="6255091" y="1853693"/>
            <a:ext cx="1980297" cy="266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CE030FB-8E70-7F49-B79A-9CC8DF04EA41}"/>
              </a:ext>
            </a:extLst>
          </p:cNvPr>
          <p:cNvSpPr/>
          <p:nvPr/>
        </p:nvSpPr>
        <p:spPr bwMode="white">
          <a:xfrm>
            <a:off x="6255091" y="2330035"/>
            <a:ext cx="1980297" cy="266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A370B7B-8CCD-18FD-C8CF-4C4C412133F7}"/>
              </a:ext>
            </a:extLst>
          </p:cNvPr>
          <p:cNvSpPr/>
          <p:nvPr/>
        </p:nvSpPr>
        <p:spPr bwMode="white">
          <a:xfrm>
            <a:off x="4465207" y="2796850"/>
            <a:ext cx="580760" cy="257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5D103E5-607B-1D64-9653-34E44186AFD9}"/>
              </a:ext>
            </a:extLst>
          </p:cNvPr>
          <p:cNvSpPr/>
          <p:nvPr/>
        </p:nvSpPr>
        <p:spPr bwMode="white">
          <a:xfrm>
            <a:off x="9025603" y="2796850"/>
            <a:ext cx="580760" cy="257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84F979E-6784-323B-837F-1EF2AEE3594E}"/>
              </a:ext>
            </a:extLst>
          </p:cNvPr>
          <p:cNvSpPr/>
          <p:nvPr/>
        </p:nvSpPr>
        <p:spPr bwMode="white">
          <a:xfrm>
            <a:off x="1761339" y="3740007"/>
            <a:ext cx="580760" cy="2762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74E04DC-63AC-4273-1F92-4F1D2FB68BF3}"/>
              </a:ext>
            </a:extLst>
          </p:cNvPr>
          <p:cNvSpPr/>
          <p:nvPr/>
        </p:nvSpPr>
        <p:spPr bwMode="white">
          <a:xfrm>
            <a:off x="8006893" y="3749533"/>
            <a:ext cx="590280" cy="2572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96606CD-31C3-432E-2244-2D8A9294AC4B}"/>
              </a:ext>
            </a:extLst>
          </p:cNvPr>
          <p:cNvSpPr/>
          <p:nvPr/>
        </p:nvSpPr>
        <p:spPr bwMode="white">
          <a:xfrm>
            <a:off x="5388711" y="4216348"/>
            <a:ext cx="2027900" cy="266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B327653-2347-B0A0-9C08-44C2B07A863D}"/>
              </a:ext>
            </a:extLst>
          </p:cNvPr>
          <p:cNvSpPr/>
          <p:nvPr/>
        </p:nvSpPr>
        <p:spPr bwMode="white">
          <a:xfrm>
            <a:off x="10939256" y="4216348"/>
            <a:ext cx="990148" cy="266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6EFC38D-4CFA-B4ED-A8D7-2A19341DE328}"/>
              </a:ext>
            </a:extLst>
          </p:cNvPr>
          <p:cNvSpPr/>
          <p:nvPr/>
        </p:nvSpPr>
        <p:spPr bwMode="white">
          <a:xfrm>
            <a:off x="1066331" y="4683163"/>
            <a:ext cx="1152000" cy="266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903D662-FBF0-912B-7BD0-217CD0851999}"/>
              </a:ext>
            </a:extLst>
          </p:cNvPr>
          <p:cNvSpPr/>
          <p:nvPr/>
        </p:nvSpPr>
        <p:spPr bwMode="white">
          <a:xfrm>
            <a:off x="2865736" y="4683163"/>
            <a:ext cx="1989818" cy="266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11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5</cp:revision>
  <dcterms:created xsi:type="dcterms:W3CDTF">2023-08-06T03:37:12Z</dcterms:created>
  <dcterms:modified xsi:type="dcterms:W3CDTF">2023-08-11T17:29:27Z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