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712" y="1859532"/>
            <a:ext cx="3133725" cy="866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487" y="3076575"/>
            <a:ext cx="5153025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758269-C786-8323-8DFB-38A5A09369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1" y="720000"/>
            <a:ext cx="11520000" cy="40929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C039E7D-BA24-5855-952C-696993A99825}"/>
              </a:ext>
            </a:extLst>
          </p:cNvPr>
          <p:cNvSpPr/>
          <p:nvPr/>
        </p:nvSpPr>
        <p:spPr bwMode="white">
          <a:xfrm>
            <a:off x="4940597" y="863110"/>
            <a:ext cx="218975" cy="219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00BC84A-EFAF-6B54-37D3-72EF2E1E3A97}"/>
              </a:ext>
            </a:extLst>
          </p:cNvPr>
          <p:cNvSpPr/>
          <p:nvPr/>
        </p:nvSpPr>
        <p:spPr bwMode="white">
          <a:xfrm>
            <a:off x="6606713" y="2427784"/>
            <a:ext cx="228495" cy="200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00BC84A-EFAF-6B54-37D3-72EF2E1E3A97}"/>
              </a:ext>
            </a:extLst>
          </p:cNvPr>
          <p:cNvSpPr/>
          <p:nvPr/>
        </p:nvSpPr>
        <p:spPr bwMode="white">
          <a:xfrm>
            <a:off x="10876873" y="629600"/>
            <a:ext cx="1023328" cy="343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DF7959-CF5D-D3BC-0E14-B65C24E3B5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1" y="720000"/>
            <a:ext cx="11520000" cy="3624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56E7CCA-B879-61C9-CA79-CE42D3A33358}"/>
              </a:ext>
            </a:extLst>
          </p:cNvPr>
          <p:cNvSpPr/>
          <p:nvPr/>
        </p:nvSpPr>
        <p:spPr bwMode="white">
          <a:xfrm>
            <a:off x="10691077" y="1397183"/>
            <a:ext cx="866379" cy="25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54C4D3A-CF3D-B6C8-3D2B-492B9286110B}"/>
              </a:ext>
            </a:extLst>
          </p:cNvPr>
          <p:cNvSpPr/>
          <p:nvPr/>
        </p:nvSpPr>
        <p:spPr bwMode="white">
          <a:xfrm>
            <a:off x="10691077" y="1883611"/>
            <a:ext cx="875900" cy="276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53BC057-DE81-5E1E-2D74-27A09D0DC7F3}"/>
              </a:ext>
            </a:extLst>
          </p:cNvPr>
          <p:cNvSpPr/>
          <p:nvPr/>
        </p:nvSpPr>
        <p:spPr bwMode="white">
          <a:xfrm>
            <a:off x="10691077" y="2389114"/>
            <a:ext cx="875900" cy="25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DC59173-6662-6192-2594-B60AEABC54CE}"/>
              </a:ext>
            </a:extLst>
          </p:cNvPr>
          <p:cNvSpPr/>
          <p:nvPr/>
        </p:nvSpPr>
        <p:spPr bwMode="white">
          <a:xfrm>
            <a:off x="8977358" y="2942306"/>
            <a:ext cx="209454" cy="200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F1DEAE-5B86-59D4-70F5-5A2E118B89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1" y="720000"/>
            <a:ext cx="11520000" cy="2546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3B9F46F-8C59-A5F5-691D-FAB7C5ACA96B}"/>
              </a:ext>
            </a:extLst>
          </p:cNvPr>
          <p:cNvSpPr/>
          <p:nvPr/>
        </p:nvSpPr>
        <p:spPr bwMode="white">
          <a:xfrm>
            <a:off x="6911374" y="1397072"/>
            <a:ext cx="29514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8CD3B80-C068-202D-96A6-C4AB68D88F14}"/>
              </a:ext>
            </a:extLst>
          </p:cNvPr>
          <p:cNvSpPr/>
          <p:nvPr/>
        </p:nvSpPr>
        <p:spPr bwMode="white">
          <a:xfrm>
            <a:off x="8015771" y="1397073"/>
            <a:ext cx="314181" cy="238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D3314EE-5D66-1765-EFC7-88D9549E03AA}"/>
              </a:ext>
            </a:extLst>
          </p:cNvPr>
          <p:cNvSpPr/>
          <p:nvPr/>
        </p:nvSpPr>
        <p:spPr bwMode="white">
          <a:xfrm>
            <a:off x="5740333" y="1883421"/>
            <a:ext cx="314181" cy="257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3A206D0-BA24-FA74-8C06-1FC3710DE9AD}"/>
              </a:ext>
            </a:extLst>
          </p:cNvPr>
          <p:cNvSpPr/>
          <p:nvPr/>
        </p:nvSpPr>
        <p:spPr bwMode="white">
          <a:xfrm>
            <a:off x="8348994" y="1883421"/>
            <a:ext cx="304661" cy="257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77214B5-57C7-618B-5A4C-6154C22C6305}"/>
              </a:ext>
            </a:extLst>
          </p:cNvPr>
          <p:cNvSpPr/>
          <p:nvPr/>
        </p:nvSpPr>
        <p:spPr bwMode="white">
          <a:xfrm>
            <a:off x="10948134" y="1883421"/>
            <a:ext cx="314181" cy="257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8B8FE73-F7BD-57C7-A995-9E2233CB140A}"/>
              </a:ext>
            </a:extLst>
          </p:cNvPr>
          <p:cNvSpPr/>
          <p:nvPr/>
        </p:nvSpPr>
        <p:spPr bwMode="white">
          <a:xfrm>
            <a:off x="2741324" y="2379306"/>
            <a:ext cx="314181" cy="257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E7BA20F-8C16-AFA3-B475-3BC24BEF46CF}"/>
              </a:ext>
            </a:extLst>
          </p:cNvPr>
          <p:cNvSpPr/>
          <p:nvPr/>
        </p:nvSpPr>
        <p:spPr bwMode="white">
          <a:xfrm>
            <a:off x="5235738" y="2379306"/>
            <a:ext cx="314181" cy="257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D683481-2228-E761-F7D3-C1BB122D7240}"/>
              </a:ext>
            </a:extLst>
          </p:cNvPr>
          <p:cNvSpPr/>
          <p:nvPr/>
        </p:nvSpPr>
        <p:spPr bwMode="white">
          <a:xfrm>
            <a:off x="7730151" y="2379306"/>
            <a:ext cx="314181" cy="257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71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526922-D84F-27DB-7CAB-ED730FCF6D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0" y="720000"/>
            <a:ext cx="11520000" cy="3230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C2025805-3AB0-54DE-447D-9CC8E9E699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3950410"/>
            <a:ext cx="11520000" cy="2446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76DB4F8-4FCD-9DDB-6CEF-8B5B941D0FD6}"/>
              </a:ext>
            </a:extLst>
          </p:cNvPr>
          <p:cNvSpPr/>
          <p:nvPr/>
        </p:nvSpPr>
        <p:spPr bwMode="white">
          <a:xfrm>
            <a:off x="11182809" y="4600302"/>
            <a:ext cx="276099" cy="248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5E49F3A-AF39-C46D-6C08-CE3E1554B13E}"/>
              </a:ext>
            </a:extLst>
          </p:cNvPr>
          <p:cNvSpPr/>
          <p:nvPr/>
        </p:nvSpPr>
        <p:spPr bwMode="white">
          <a:xfrm>
            <a:off x="11211371" y="5116392"/>
            <a:ext cx="257057" cy="191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1156643-C864-0EDB-2C16-3C5C99E873E0}"/>
              </a:ext>
            </a:extLst>
          </p:cNvPr>
          <p:cNvSpPr/>
          <p:nvPr/>
        </p:nvSpPr>
        <p:spPr bwMode="white">
          <a:xfrm>
            <a:off x="6079735" y="5584697"/>
            <a:ext cx="1142479" cy="267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8AE8DAE-A56E-FB1B-69BC-6A1A7D84D18D}"/>
              </a:ext>
            </a:extLst>
          </p:cNvPr>
          <p:cNvSpPr/>
          <p:nvPr/>
        </p:nvSpPr>
        <p:spPr bwMode="white">
          <a:xfrm>
            <a:off x="3575801" y="6081673"/>
            <a:ext cx="580760" cy="267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22B69EC-F16F-389B-B794-C3FAA41702CB}"/>
              </a:ext>
            </a:extLst>
          </p:cNvPr>
          <p:cNvSpPr/>
          <p:nvPr/>
        </p:nvSpPr>
        <p:spPr bwMode="white">
          <a:xfrm>
            <a:off x="4965818" y="6091230"/>
            <a:ext cx="875900" cy="258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C980E89-EA91-452C-60BE-7D592AC663FA}"/>
              </a:ext>
            </a:extLst>
          </p:cNvPr>
          <p:cNvSpPr/>
          <p:nvPr/>
        </p:nvSpPr>
        <p:spPr bwMode="white">
          <a:xfrm>
            <a:off x="6631933" y="6081673"/>
            <a:ext cx="866380" cy="267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68A71D3-E002-F033-6E75-1EC268CD3683}"/>
              </a:ext>
            </a:extLst>
          </p:cNvPr>
          <p:cNvSpPr/>
          <p:nvPr/>
        </p:nvSpPr>
        <p:spPr bwMode="white">
          <a:xfrm>
            <a:off x="8279008" y="6091230"/>
            <a:ext cx="885421" cy="258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1BAD4D1-7987-116C-773B-2E4B82E519DF}"/>
              </a:ext>
            </a:extLst>
          </p:cNvPr>
          <p:cNvSpPr/>
          <p:nvPr/>
        </p:nvSpPr>
        <p:spPr bwMode="white">
          <a:xfrm>
            <a:off x="9954644" y="6081673"/>
            <a:ext cx="856859" cy="267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59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5</cp:revision>
  <dcterms:created xsi:type="dcterms:W3CDTF">2023-08-06T03:37:12Z</dcterms:created>
  <dcterms:modified xsi:type="dcterms:W3CDTF">2023-08-11T17:23:33Z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