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1859532"/>
            <a:ext cx="3133725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4176555"/>
            <a:ext cx="2143125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025" y="3081337"/>
            <a:ext cx="340995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4D7B76-E84A-FEE7-731E-679AA09D7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7" y="720000"/>
            <a:ext cx="11520000" cy="349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AA746B-EEF9-5154-9EE2-4B579C078CC7}"/>
              </a:ext>
            </a:extLst>
          </p:cNvPr>
          <p:cNvSpPr/>
          <p:nvPr/>
        </p:nvSpPr>
        <p:spPr bwMode="white">
          <a:xfrm>
            <a:off x="8093223" y="1397103"/>
            <a:ext cx="199933" cy="209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CB4731-E87C-9EE4-0F3E-3302CFDAE1D7}"/>
              </a:ext>
            </a:extLst>
          </p:cNvPr>
          <p:cNvSpPr/>
          <p:nvPr/>
        </p:nvSpPr>
        <p:spPr bwMode="white">
          <a:xfrm>
            <a:off x="10511471" y="1378030"/>
            <a:ext cx="314181" cy="257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9180C9-D822-17BB-1F23-BF3A2C2282B4}"/>
              </a:ext>
            </a:extLst>
          </p:cNvPr>
          <p:cNvSpPr/>
          <p:nvPr/>
        </p:nvSpPr>
        <p:spPr bwMode="white">
          <a:xfrm>
            <a:off x="1057455" y="2379380"/>
            <a:ext cx="190413" cy="209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877298-3B17-C885-4107-C871E6C5769F}"/>
              </a:ext>
            </a:extLst>
          </p:cNvPr>
          <p:cNvSpPr/>
          <p:nvPr/>
        </p:nvSpPr>
        <p:spPr bwMode="white">
          <a:xfrm>
            <a:off x="1047934" y="2875286"/>
            <a:ext cx="209454" cy="200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FE945B-EDA1-8A42-43BF-CEDF20E65100}"/>
              </a:ext>
            </a:extLst>
          </p:cNvPr>
          <p:cNvSpPr/>
          <p:nvPr/>
        </p:nvSpPr>
        <p:spPr bwMode="white">
          <a:xfrm>
            <a:off x="1066975" y="3371193"/>
            <a:ext cx="142809" cy="200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0FD786C-F679-D7F9-6D27-B4BBDA93637F}"/>
              </a:ext>
            </a:extLst>
          </p:cNvPr>
          <p:cNvSpPr/>
          <p:nvPr/>
        </p:nvSpPr>
        <p:spPr bwMode="white">
          <a:xfrm>
            <a:off x="1047934" y="3857563"/>
            <a:ext cx="199933" cy="209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0CD2F8-F618-75CA-D6A8-E2C72FB51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08" y="720000"/>
            <a:ext cx="11520000" cy="4470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B40E2B-5378-0EB4-F0B2-1CB68C5778BD}"/>
              </a:ext>
            </a:extLst>
          </p:cNvPr>
          <p:cNvSpPr/>
          <p:nvPr/>
        </p:nvSpPr>
        <p:spPr bwMode="white">
          <a:xfrm>
            <a:off x="9258184" y="2578663"/>
            <a:ext cx="552198" cy="247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706615-5DC3-72DA-9577-A2B6BD3DA479}"/>
              </a:ext>
            </a:extLst>
          </p:cNvPr>
          <p:cNvSpPr/>
          <p:nvPr/>
        </p:nvSpPr>
        <p:spPr bwMode="white">
          <a:xfrm>
            <a:off x="10210250" y="2988522"/>
            <a:ext cx="1275768" cy="257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06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218400-20F0-E23B-79A3-3041B9802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1" y="720000"/>
            <a:ext cx="11520000" cy="445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09CBDCC-37F2-4929-E9A2-B6D0502CAE0A}"/>
              </a:ext>
            </a:extLst>
          </p:cNvPr>
          <p:cNvSpPr/>
          <p:nvPr/>
        </p:nvSpPr>
        <p:spPr bwMode="white">
          <a:xfrm>
            <a:off x="2665159" y="1330362"/>
            <a:ext cx="7521322" cy="267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090505E-8035-0942-8397-F71B99DBC4BC}"/>
              </a:ext>
            </a:extLst>
          </p:cNvPr>
          <p:cNvSpPr/>
          <p:nvPr/>
        </p:nvSpPr>
        <p:spPr bwMode="white">
          <a:xfrm>
            <a:off x="2665159" y="1816744"/>
            <a:ext cx="8073520" cy="27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879FAE-61BF-32A7-C0CA-9C6B6BA87831}"/>
              </a:ext>
            </a:extLst>
          </p:cNvPr>
          <p:cNvSpPr/>
          <p:nvPr/>
        </p:nvSpPr>
        <p:spPr bwMode="white">
          <a:xfrm>
            <a:off x="8548928" y="2341274"/>
            <a:ext cx="209454" cy="200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92BBE5-0CA7-6DD3-1560-5A784D38037C}"/>
              </a:ext>
            </a:extLst>
          </p:cNvPr>
          <p:cNvSpPr/>
          <p:nvPr/>
        </p:nvSpPr>
        <p:spPr bwMode="white">
          <a:xfrm>
            <a:off x="5302382" y="4286803"/>
            <a:ext cx="590280" cy="267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5FFBFD8-F93E-3660-BF27-23C632D047BE}"/>
              </a:ext>
            </a:extLst>
          </p:cNvPr>
          <p:cNvSpPr/>
          <p:nvPr/>
        </p:nvSpPr>
        <p:spPr bwMode="white">
          <a:xfrm>
            <a:off x="9615242" y="4286803"/>
            <a:ext cx="599802" cy="257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7705B3-3DE9-E9AA-CD1D-58D3151636D3}"/>
              </a:ext>
            </a:extLst>
          </p:cNvPr>
          <p:cNvSpPr/>
          <p:nvPr/>
        </p:nvSpPr>
        <p:spPr bwMode="white">
          <a:xfrm>
            <a:off x="6121159" y="4773186"/>
            <a:ext cx="1161520" cy="267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D90E694-7556-158F-848F-71851D941F56}"/>
              </a:ext>
            </a:extLst>
          </p:cNvPr>
          <p:cNvSpPr/>
          <p:nvPr/>
        </p:nvSpPr>
        <p:spPr bwMode="white">
          <a:xfrm>
            <a:off x="7930085" y="4773186"/>
            <a:ext cx="1152000" cy="267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8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53D134-0CBB-F958-3574-0ED9E3BBE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6" y="720000"/>
            <a:ext cx="11520000" cy="3454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39D954-E10D-FF10-2ABF-A1F1C9FB2321}"/>
              </a:ext>
            </a:extLst>
          </p:cNvPr>
          <p:cNvSpPr/>
          <p:nvPr/>
        </p:nvSpPr>
        <p:spPr bwMode="white">
          <a:xfrm>
            <a:off x="1685817" y="2847950"/>
            <a:ext cx="1980297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C79348-9B37-CD78-97F4-5EDBE2909E5E}"/>
              </a:ext>
            </a:extLst>
          </p:cNvPr>
          <p:cNvSpPr/>
          <p:nvPr/>
        </p:nvSpPr>
        <p:spPr bwMode="white">
          <a:xfrm>
            <a:off x="1961917" y="3334611"/>
            <a:ext cx="9958611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E4E287-E9A5-D48E-A4D6-0F7F8ECE2716}"/>
              </a:ext>
            </a:extLst>
          </p:cNvPr>
          <p:cNvSpPr/>
          <p:nvPr/>
        </p:nvSpPr>
        <p:spPr bwMode="white">
          <a:xfrm>
            <a:off x="714710" y="3821273"/>
            <a:ext cx="8625719" cy="27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0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2023-08-11T17:28:31Z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