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1859532"/>
            <a:ext cx="3133725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262" y="3068888"/>
            <a:ext cx="3419475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86A2FB-F3CD-A23D-527C-1140A3B8E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" y="720000"/>
            <a:ext cx="11520000" cy="3387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60CCA4-0766-856A-D4F5-25C04C8703DC}"/>
              </a:ext>
            </a:extLst>
          </p:cNvPr>
          <p:cNvSpPr/>
          <p:nvPr/>
        </p:nvSpPr>
        <p:spPr bwMode="white">
          <a:xfrm>
            <a:off x="4950117" y="891785"/>
            <a:ext cx="209454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3F6AB2-E933-D8C6-CD6F-DB25ED2FFDDF}"/>
              </a:ext>
            </a:extLst>
          </p:cNvPr>
          <p:cNvSpPr/>
          <p:nvPr/>
        </p:nvSpPr>
        <p:spPr bwMode="white">
          <a:xfrm>
            <a:off x="3817158" y="2819600"/>
            <a:ext cx="599801" cy="267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B8C594-441F-568C-CF1C-3E0D994F02C5}"/>
              </a:ext>
            </a:extLst>
          </p:cNvPr>
          <p:cNvSpPr/>
          <p:nvPr/>
        </p:nvSpPr>
        <p:spPr bwMode="white">
          <a:xfrm>
            <a:off x="6254447" y="2819600"/>
            <a:ext cx="599801" cy="267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3EFBA4-956A-2C12-E8C4-7C1D68F36556}"/>
              </a:ext>
            </a:extLst>
          </p:cNvPr>
          <p:cNvSpPr/>
          <p:nvPr/>
        </p:nvSpPr>
        <p:spPr bwMode="white">
          <a:xfrm>
            <a:off x="3788596" y="3277694"/>
            <a:ext cx="618842" cy="267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5BE44B7-988B-239F-96EC-FDCE35030520}"/>
              </a:ext>
            </a:extLst>
          </p:cNvPr>
          <p:cNvSpPr/>
          <p:nvPr/>
        </p:nvSpPr>
        <p:spPr bwMode="white">
          <a:xfrm>
            <a:off x="1008563" y="3745333"/>
            <a:ext cx="590280" cy="276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B7DEDE3-5A0B-8EE9-A163-D5B3A76BA450}"/>
              </a:ext>
            </a:extLst>
          </p:cNvPr>
          <p:cNvSpPr/>
          <p:nvPr/>
        </p:nvSpPr>
        <p:spPr bwMode="white">
          <a:xfrm>
            <a:off x="5454712" y="3745333"/>
            <a:ext cx="590280" cy="267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B1E9E30-1753-5494-7FA4-1B8B64E7FADB}"/>
              </a:ext>
            </a:extLst>
          </p:cNvPr>
          <p:cNvSpPr/>
          <p:nvPr/>
        </p:nvSpPr>
        <p:spPr bwMode="white">
          <a:xfrm>
            <a:off x="8863109" y="3754876"/>
            <a:ext cx="590280" cy="257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FB25B0-480B-CAE0-4852-8FC875106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2" y="720000"/>
            <a:ext cx="11520000" cy="4238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675A7E-82AF-ABE4-E24D-656A50935A5B}"/>
              </a:ext>
            </a:extLst>
          </p:cNvPr>
          <p:cNvSpPr/>
          <p:nvPr/>
        </p:nvSpPr>
        <p:spPr bwMode="white">
          <a:xfrm>
            <a:off x="1551883" y="1348572"/>
            <a:ext cx="314181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3A4C30-6CC3-D5C2-CC1D-6548F1AECFFC}"/>
              </a:ext>
            </a:extLst>
          </p:cNvPr>
          <p:cNvSpPr/>
          <p:nvPr/>
        </p:nvSpPr>
        <p:spPr bwMode="white">
          <a:xfrm>
            <a:off x="2380181" y="1348572"/>
            <a:ext cx="314181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2DE15B-E145-363A-D305-8C6E74B83A26}"/>
              </a:ext>
            </a:extLst>
          </p:cNvPr>
          <p:cNvSpPr/>
          <p:nvPr/>
        </p:nvSpPr>
        <p:spPr bwMode="white">
          <a:xfrm>
            <a:off x="4598495" y="1358095"/>
            <a:ext cx="323702" cy="2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EA7576C-0EB5-825C-0BE8-913035CCD226}"/>
              </a:ext>
            </a:extLst>
          </p:cNvPr>
          <p:cNvSpPr/>
          <p:nvPr/>
        </p:nvSpPr>
        <p:spPr bwMode="white">
          <a:xfrm>
            <a:off x="5426793" y="1358095"/>
            <a:ext cx="323702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7AD367-771E-7742-94D9-4293CA36FE38}"/>
              </a:ext>
            </a:extLst>
          </p:cNvPr>
          <p:cNvSpPr/>
          <p:nvPr/>
        </p:nvSpPr>
        <p:spPr bwMode="white">
          <a:xfrm>
            <a:off x="8197305" y="1358095"/>
            <a:ext cx="323702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A8499C8-C2D4-D998-FA92-9208CE252670}"/>
              </a:ext>
            </a:extLst>
          </p:cNvPr>
          <p:cNvSpPr/>
          <p:nvPr/>
        </p:nvSpPr>
        <p:spPr bwMode="white">
          <a:xfrm>
            <a:off x="9025602" y="1358095"/>
            <a:ext cx="323702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196CE93-136A-7FCB-FB30-4738AC18D4BF}"/>
              </a:ext>
            </a:extLst>
          </p:cNvPr>
          <p:cNvSpPr/>
          <p:nvPr/>
        </p:nvSpPr>
        <p:spPr bwMode="white">
          <a:xfrm>
            <a:off x="1285305" y="1815239"/>
            <a:ext cx="314181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300996C-010F-D835-2DCC-107B3BFDDC7B}"/>
              </a:ext>
            </a:extLst>
          </p:cNvPr>
          <p:cNvSpPr/>
          <p:nvPr/>
        </p:nvSpPr>
        <p:spPr bwMode="white">
          <a:xfrm>
            <a:off x="2380181" y="1815239"/>
            <a:ext cx="323702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FF7B18E-5ABE-4994-F107-B6013321FF7B}"/>
              </a:ext>
            </a:extLst>
          </p:cNvPr>
          <p:cNvSpPr/>
          <p:nvPr/>
        </p:nvSpPr>
        <p:spPr bwMode="white">
          <a:xfrm>
            <a:off x="4598495" y="1824762"/>
            <a:ext cx="323702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A3541E6-29ED-BC11-0795-B265D7A89FA7}"/>
              </a:ext>
            </a:extLst>
          </p:cNvPr>
          <p:cNvSpPr/>
          <p:nvPr/>
        </p:nvSpPr>
        <p:spPr bwMode="white">
          <a:xfrm>
            <a:off x="5988512" y="1815239"/>
            <a:ext cx="314181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5C00B78-7112-545E-E27F-C7BC1CC1A38A}"/>
              </a:ext>
            </a:extLst>
          </p:cNvPr>
          <p:cNvSpPr/>
          <p:nvPr/>
        </p:nvSpPr>
        <p:spPr bwMode="white">
          <a:xfrm>
            <a:off x="9025602" y="1824762"/>
            <a:ext cx="323702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C834D47-0474-6C01-3EB6-AE3638C13E49}"/>
              </a:ext>
            </a:extLst>
          </p:cNvPr>
          <p:cNvSpPr/>
          <p:nvPr/>
        </p:nvSpPr>
        <p:spPr bwMode="white">
          <a:xfrm>
            <a:off x="999685" y="2281906"/>
            <a:ext cx="323702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C35E8BF-57D7-8399-0B88-2AA1FE61DDEF}"/>
              </a:ext>
            </a:extLst>
          </p:cNvPr>
          <p:cNvSpPr/>
          <p:nvPr/>
        </p:nvSpPr>
        <p:spPr bwMode="white">
          <a:xfrm>
            <a:off x="1827983" y="2281906"/>
            <a:ext cx="323702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689F042-6C3C-3C88-62A3-D189465AB3A2}"/>
              </a:ext>
            </a:extLst>
          </p:cNvPr>
          <p:cNvSpPr/>
          <p:nvPr/>
        </p:nvSpPr>
        <p:spPr bwMode="white">
          <a:xfrm>
            <a:off x="4874594" y="2281906"/>
            <a:ext cx="323702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09419C6-A310-671B-EE79-568E4EDFF2B7}"/>
              </a:ext>
            </a:extLst>
          </p:cNvPr>
          <p:cNvSpPr/>
          <p:nvPr/>
        </p:nvSpPr>
        <p:spPr bwMode="white">
          <a:xfrm>
            <a:off x="5978991" y="2291430"/>
            <a:ext cx="323702" cy="2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BC70BE1-AF65-F151-A8DA-4D0FA24F761D}"/>
              </a:ext>
            </a:extLst>
          </p:cNvPr>
          <p:cNvSpPr/>
          <p:nvPr/>
        </p:nvSpPr>
        <p:spPr bwMode="white">
          <a:xfrm>
            <a:off x="8197305" y="2281906"/>
            <a:ext cx="323702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0693072-D5D4-1E60-216B-7313D792362D}"/>
              </a:ext>
            </a:extLst>
          </p:cNvPr>
          <p:cNvSpPr/>
          <p:nvPr/>
        </p:nvSpPr>
        <p:spPr bwMode="white">
          <a:xfrm>
            <a:off x="9025602" y="2281906"/>
            <a:ext cx="323702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E893138-FF1A-36DA-48FC-EED7ABBFA943}"/>
              </a:ext>
            </a:extLst>
          </p:cNvPr>
          <p:cNvSpPr/>
          <p:nvPr/>
        </p:nvSpPr>
        <p:spPr bwMode="white">
          <a:xfrm>
            <a:off x="5779057" y="2739049"/>
            <a:ext cx="1152000" cy="276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263237F-D8F1-E37E-EAF1-936D415F1DB3}"/>
              </a:ext>
            </a:extLst>
          </p:cNvPr>
          <p:cNvSpPr/>
          <p:nvPr/>
        </p:nvSpPr>
        <p:spPr bwMode="white">
          <a:xfrm>
            <a:off x="1351950" y="3205716"/>
            <a:ext cx="1142479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39D79263-70E7-4FF6-04F9-D26FE400724F}"/>
              </a:ext>
            </a:extLst>
          </p:cNvPr>
          <p:cNvSpPr/>
          <p:nvPr/>
        </p:nvSpPr>
        <p:spPr bwMode="white">
          <a:xfrm>
            <a:off x="4674660" y="4139050"/>
            <a:ext cx="1161520" cy="257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B0398A51-751C-F6A9-6DC8-978AB5C9F251}"/>
              </a:ext>
            </a:extLst>
          </p:cNvPr>
          <p:cNvSpPr/>
          <p:nvPr/>
        </p:nvSpPr>
        <p:spPr bwMode="white">
          <a:xfrm>
            <a:off x="7502297" y="4139050"/>
            <a:ext cx="1171041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7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72678C-34A6-D2BC-88F7-54DEA0454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1" y="720000"/>
            <a:ext cx="11520000" cy="4250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739446-05DA-7444-4FDA-F145CA1000F8}"/>
              </a:ext>
            </a:extLst>
          </p:cNvPr>
          <p:cNvSpPr/>
          <p:nvPr/>
        </p:nvSpPr>
        <p:spPr bwMode="white">
          <a:xfrm>
            <a:off x="3026944" y="2292509"/>
            <a:ext cx="1704198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472069-93F4-A1B6-E4BE-C16DE908606E}"/>
              </a:ext>
            </a:extLst>
          </p:cNvPr>
          <p:cNvSpPr/>
          <p:nvPr/>
        </p:nvSpPr>
        <p:spPr bwMode="white">
          <a:xfrm>
            <a:off x="5787936" y="2282978"/>
            <a:ext cx="1161520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FB48A2-4735-3BE3-0F7B-B1E04C790777}"/>
              </a:ext>
            </a:extLst>
          </p:cNvPr>
          <p:cNvSpPr/>
          <p:nvPr/>
        </p:nvSpPr>
        <p:spPr bwMode="white">
          <a:xfrm>
            <a:off x="9843738" y="2282978"/>
            <a:ext cx="2094545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E9528C0-F9EF-C1C5-575D-7DF40F5D74CB}"/>
              </a:ext>
            </a:extLst>
          </p:cNvPr>
          <p:cNvSpPr/>
          <p:nvPr/>
        </p:nvSpPr>
        <p:spPr bwMode="white">
          <a:xfrm>
            <a:off x="1075209" y="2749966"/>
            <a:ext cx="2104066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78AD55B-A2FB-775F-B951-FF8FD5CE4BD0}"/>
              </a:ext>
            </a:extLst>
          </p:cNvPr>
          <p:cNvSpPr/>
          <p:nvPr/>
        </p:nvSpPr>
        <p:spPr bwMode="white">
          <a:xfrm>
            <a:off x="3855242" y="3683941"/>
            <a:ext cx="571239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9349C4-58CC-FD3D-F455-2F553A0871CC}"/>
              </a:ext>
            </a:extLst>
          </p:cNvPr>
          <p:cNvSpPr/>
          <p:nvPr/>
        </p:nvSpPr>
        <p:spPr bwMode="white">
          <a:xfrm>
            <a:off x="5016762" y="3683941"/>
            <a:ext cx="580760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8D68B33-46CE-6AAE-D69A-EBB8CE7600CE}"/>
              </a:ext>
            </a:extLst>
          </p:cNvPr>
          <p:cNvSpPr/>
          <p:nvPr/>
        </p:nvSpPr>
        <p:spPr bwMode="white">
          <a:xfrm>
            <a:off x="1779738" y="4608386"/>
            <a:ext cx="8759008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90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7393C9-B0F7-7D6F-178B-303C33F6E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3" y="720000"/>
            <a:ext cx="11520000" cy="2591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08E3A9-6902-BAB4-5378-26116DE2D03A}"/>
              </a:ext>
            </a:extLst>
          </p:cNvPr>
          <p:cNvSpPr/>
          <p:nvPr/>
        </p:nvSpPr>
        <p:spPr bwMode="white">
          <a:xfrm>
            <a:off x="3588665" y="2120711"/>
            <a:ext cx="1123438" cy="2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0484F5-B688-35AC-0318-F4037AFD881C}"/>
              </a:ext>
            </a:extLst>
          </p:cNvPr>
          <p:cNvSpPr/>
          <p:nvPr/>
        </p:nvSpPr>
        <p:spPr bwMode="white">
          <a:xfrm>
            <a:off x="8177624" y="2120711"/>
            <a:ext cx="1666116" cy="2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7C7F5F-A52E-521A-083A-ED58EC2F6D27}"/>
              </a:ext>
            </a:extLst>
          </p:cNvPr>
          <p:cNvSpPr/>
          <p:nvPr/>
        </p:nvSpPr>
        <p:spPr bwMode="white">
          <a:xfrm>
            <a:off x="5397591" y="2873474"/>
            <a:ext cx="1399537" cy="2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E7560E-48AE-E226-E216-7FBDB6839AB3}"/>
              </a:ext>
            </a:extLst>
          </p:cNvPr>
          <p:cNvSpPr/>
          <p:nvPr/>
        </p:nvSpPr>
        <p:spPr bwMode="white">
          <a:xfrm>
            <a:off x="7425492" y="2873474"/>
            <a:ext cx="1390016" cy="2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1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2023-08-11T17:24:11Z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