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62" y="3081337"/>
            <a:ext cx="36480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023B78-241B-BE9B-241D-BCC03594A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720000"/>
            <a:ext cx="11520000" cy="1563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80FEDF-7F22-34A5-3D77-6EFA655992AC}"/>
              </a:ext>
            </a:extLst>
          </p:cNvPr>
          <p:cNvSpPr/>
          <p:nvPr/>
        </p:nvSpPr>
        <p:spPr bwMode="white">
          <a:xfrm>
            <a:off x="4940595" y="872523"/>
            <a:ext cx="228495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80FEDF-7F22-34A5-3D77-6EFA655992AC}"/>
              </a:ext>
            </a:extLst>
          </p:cNvPr>
          <p:cNvSpPr/>
          <p:nvPr/>
        </p:nvSpPr>
        <p:spPr bwMode="white">
          <a:xfrm>
            <a:off x="10879755" y="639192"/>
            <a:ext cx="1020444" cy="333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884CDA-C8DE-AD1B-F227-AA89AEB4C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2998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E57157-5E9C-280E-516B-F5D95EC4646B}"/>
              </a:ext>
            </a:extLst>
          </p:cNvPr>
          <p:cNvSpPr/>
          <p:nvPr/>
        </p:nvSpPr>
        <p:spPr bwMode="white">
          <a:xfrm>
            <a:off x="11234398" y="1837158"/>
            <a:ext cx="323702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128B33-F199-97B4-EDBE-0AE1A19F4769}"/>
              </a:ext>
            </a:extLst>
          </p:cNvPr>
          <p:cNvSpPr/>
          <p:nvPr/>
        </p:nvSpPr>
        <p:spPr bwMode="white">
          <a:xfrm>
            <a:off x="11234398" y="2324124"/>
            <a:ext cx="323702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6730E8-BB33-134F-0E25-928CEEAB16FF}"/>
              </a:ext>
            </a:extLst>
          </p:cNvPr>
          <p:cNvSpPr/>
          <p:nvPr/>
        </p:nvSpPr>
        <p:spPr bwMode="white">
          <a:xfrm>
            <a:off x="11234398" y="2820639"/>
            <a:ext cx="323702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C96723-A8ED-57D0-DC65-ACA751599406}"/>
              </a:ext>
            </a:extLst>
          </p:cNvPr>
          <p:cNvSpPr/>
          <p:nvPr/>
        </p:nvSpPr>
        <p:spPr bwMode="white">
          <a:xfrm>
            <a:off x="11234398" y="3307606"/>
            <a:ext cx="323702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27BE87-41E6-2750-9888-8D6E8B8DC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1994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705609-A2F4-080C-51AC-B6F17A6D33BC}"/>
              </a:ext>
            </a:extLst>
          </p:cNvPr>
          <p:cNvSpPr/>
          <p:nvPr/>
        </p:nvSpPr>
        <p:spPr bwMode="white">
          <a:xfrm>
            <a:off x="999687" y="1368974"/>
            <a:ext cx="314181" cy="248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B675F7-FD34-EDA0-CABB-1113F19DB3FB}"/>
              </a:ext>
            </a:extLst>
          </p:cNvPr>
          <p:cNvSpPr/>
          <p:nvPr/>
        </p:nvSpPr>
        <p:spPr bwMode="white">
          <a:xfrm>
            <a:off x="2389704" y="1359431"/>
            <a:ext cx="304661" cy="25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D4DD53-AF75-6692-0DE6-5191B7C863D2}"/>
              </a:ext>
            </a:extLst>
          </p:cNvPr>
          <p:cNvSpPr/>
          <p:nvPr/>
        </p:nvSpPr>
        <p:spPr bwMode="white">
          <a:xfrm>
            <a:off x="4046299" y="1368974"/>
            <a:ext cx="314181" cy="23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1AE4EB-AB57-87B4-C8F3-B620214DA7EB}"/>
              </a:ext>
            </a:extLst>
          </p:cNvPr>
          <p:cNvSpPr/>
          <p:nvPr/>
        </p:nvSpPr>
        <p:spPr bwMode="white">
          <a:xfrm>
            <a:off x="5150695" y="1359431"/>
            <a:ext cx="314181" cy="25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A9C820-3C14-EE7B-28B4-41EF072ED58E}"/>
              </a:ext>
            </a:extLst>
          </p:cNvPr>
          <p:cNvSpPr/>
          <p:nvPr/>
        </p:nvSpPr>
        <p:spPr bwMode="white">
          <a:xfrm>
            <a:off x="6531191" y="1359431"/>
            <a:ext cx="323702" cy="26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CA4AEB-5DD9-C07A-17D5-01500775C457}"/>
              </a:ext>
            </a:extLst>
          </p:cNvPr>
          <p:cNvSpPr/>
          <p:nvPr/>
        </p:nvSpPr>
        <p:spPr bwMode="white">
          <a:xfrm>
            <a:off x="7359489" y="1359431"/>
            <a:ext cx="314181" cy="25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D68335-FE03-0CAB-0C01-C594160A4E54}"/>
              </a:ext>
            </a:extLst>
          </p:cNvPr>
          <p:cNvSpPr/>
          <p:nvPr/>
        </p:nvSpPr>
        <p:spPr bwMode="white">
          <a:xfrm>
            <a:off x="9872943" y="1359431"/>
            <a:ext cx="285619" cy="248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39BD59E-11F0-05A9-DF79-AF7AE86F48E4}"/>
              </a:ext>
            </a:extLst>
          </p:cNvPr>
          <p:cNvSpPr/>
          <p:nvPr/>
        </p:nvSpPr>
        <p:spPr bwMode="white">
          <a:xfrm>
            <a:off x="10682200" y="1368974"/>
            <a:ext cx="323702" cy="248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B9B069-B331-DCF7-42DD-DEF7B995E483}"/>
              </a:ext>
            </a:extLst>
          </p:cNvPr>
          <p:cNvSpPr/>
          <p:nvPr/>
        </p:nvSpPr>
        <p:spPr bwMode="white">
          <a:xfrm>
            <a:off x="3560745" y="1846162"/>
            <a:ext cx="1152000" cy="26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56400A3-D9A7-E04D-C9BD-92563BD0D2DC}"/>
              </a:ext>
            </a:extLst>
          </p:cNvPr>
          <p:cNvSpPr/>
          <p:nvPr/>
        </p:nvSpPr>
        <p:spPr bwMode="white">
          <a:xfrm>
            <a:off x="1894629" y="2332893"/>
            <a:ext cx="1161520" cy="27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3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6AB697-0E89-23EA-3E02-52448C6A1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720000"/>
            <a:ext cx="11520000" cy="347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218C96-3798-1BBF-A803-DB49FF92CEF2}"/>
              </a:ext>
            </a:extLst>
          </p:cNvPr>
          <p:cNvSpPr/>
          <p:nvPr/>
        </p:nvSpPr>
        <p:spPr bwMode="white">
          <a:xfrm>
            <a:off x="3160232" y="2102650"/>
            <a:ext cx="1751801" cy="24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7E7A4F-E70E-77AF-3EE3-D1C717D3BA68}"/>
              </a:ext>
            </a:extLst>
          </p:cNvPr>
          <p:cNvSpPr/>
          <p:nvPr/>
        </p:nvSpPr>
        <p:spPr bwMode="white">
          <a:xfrm>
            <a:off x="7949124" y="2321967"/>
            <a:ext cx="552198" cy="24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1B4197-8DFF-0F82-1D0E-4A7E183AE44C}"/>
              </a:ext>
            </a:extLst>
          </p:cNvPr>
          <p:cNvSpPr/>
          <p:nvPr/>
        </p:nvSpPr>
        <p:spPr bwMode="white">
          <a:xfrm>
            <a:off x="7415967" y="2741529"/>
            <a:ext cx="1761322" cy="238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28FF56-C088-9B04-596F-466D4EC9ACDE}"/>
              </a:ext>
            </a:extLst>
          </p:cNvPr>
          <p:cNvSpPr/>
          <p:nvPr/>
        </p:nvSpPr>
        <p:spPr bwMode="white">
          <a:xfrm>
            <a:off x="4892992" y="3265983"/>
            <a:ext cx="1504264" cy="24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3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31F2C8-C6F9-CA26-8B8E-BAE6D65CF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297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999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A2AE37-E83A-3B64-186D-1FB40D72E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2956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DE6CAC-730C-740C-C175-2C2A1CACE473}"/>
              </a:ext>
            </a:extLst>
          </p:cNvPr>
          <p:cNvSpPr/>
          <p:nvPr/>
        </p:nvSpPr>
        <p:spPr bwMode="white">
          <a:xfrm>
            <a:off x="2246893" y="1378107"/>
            <a:ext cx="2380165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6E8FEE-0015-A945-B465-E400C0627587}"/>
              </a:ext>
            </a:extLst>
          </p:cNvPr>
          <p:cNvSpPr/>
          <p:nvPr/>
        </p:nvSpPr>
        <p:spPr bwMode="white">
          <a:xfrm>
            <a:off x="4646099" y="1883611"/>
            <a:ext cx="218975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299850-0F1E-201E-D716-5A19A82E85E6}"/>
              </a:ext>
            </a:extLst>
          </p:cNvPr>
          <p:cNvSpPr/>
          <p:nvPr/>
        </p:nvSpPr>
        <p:spPr bwMode="white">
          <a:xfrm>
            <a:off x="3208480" y="2846928"/>
            <a:ext cx="115200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B2925E-B04B-CDE4-A4AA-960E48540BD4}"/>
              </a:ext>
            </a:extLst>
          </p:cNvPr>
          <p:cNvSpPr/>
          <p:nvPr/>
        </p:nvSpPr>
        <p:spPr bwMode="white">
          <a:xfrm>
            <a:off x="8168744" y="2846928"/>
            <a:ext cx="3303669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2B400F-B93B-46F6-C178-8FE905180D25}"/>
              </a:ext>
            </a:extLst>
          </p:cNvPr>
          <p:cNvSpPr/>
          <p:nvPr/>
        </p:nvSpPr>
        <p:spPr bwMode="white">
          <a:xfrm>
            <a:off x="714066" y="3342894"/>
            <a:ext cx="115200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5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