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29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3105150"/>
            <a:ext cx="51054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C1223-1FBA-9FE8-5AB9-009C533EC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027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59C5EB-1278-81E4-7C02-CBD4945266BE}"/>
              </a:ext>
            </a:extLst>
          </p:cNvPr>
          <p:cNvSpPr/>
          <p:nvPr/>
        </p:nvSpPr>
        <p:spPr bwMode="white">
          <a:xfrm>
            <a:off x="3959968" y="1455316"/>
            <a:ext cx="1028231" cy="25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C31269-E2DA-CB9B-4FDE-ECCB5689F38D}"/>
              </a:ext>
            </a:extLst>
          </p:cNvPr>
          <p:cNvSpPr/>
          <p:nvPr/>
        </p:nvSpPr>
        <p:spPr bwMode="white">
          <a:xfrm>
            <a:off x="9957985" y="1541263"/>
            <a:ext cx="314181" cy="257838"/>
          </a:xfrm>
          <a:prstGeom prst="rect">
            <a:avLst/>
          </a:prstGeom>
          <a:solidFill>
            <a:srgbClr val="EBF8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ABFE9-48C4-2108-A0AB-3367813AFFE2}"/>
              </a:ext>
            </a:extLst>
          </p:cNvPr>
          <p:cNvSpPr/>
          <p:nvPr/>
        </p:nvSpPr>
        <p:spPr bwMode="white">
          <a:xfrm>
            <a:off x="10624431" y="1541263"/>
            <a:ext cx="323702" cy="257838"/>
          </a:xfrm>
          <a:prstGeom prst="rect">
            <a:avLst/>
          </a:prstGeom>
          <a:solidFill>
            <a:srgbClr val="EBF8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FDEBB2-3059-0D88-01F1-A19953FF0192}"/>
              </a:ext>
            </a:extLst>
          </p:cNvPr>
          <p:cNvSpPr/>
          <p:nvPr/>
        </p:nvSpPr>
        <p:spPr bwMode="white">
          <a:xfrm>
            <a:off x="3007902" y="2047390"/>
            <a:ext cx="1028231" cy="238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FDB111-ABEE-A4C2-7087-80E53741918C}"/>
              </a:ext>
            </a:extLst>
          </p:cNvPr>
          <p:cNvSpPr/>
          <p:nvPr/>
        </p:nvSpPr>
        <p:spPr bwMode="white">
          <a:xfrm>
            <a:off x="9929423" y="2009192"/>
            <a:ext cx="1113917" cy="257838"/>
          </a:xfrm>
          <a:prstGeom prst="rect">
            <a:avLst/>
          </a:prstGeom>
          <a:solidFill>
            <a:srgbClr val="EBF8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581461-F90D-461E-EC5B-3F7D0C22CCCC}"/>
              </a:ext>
            </a:extLst>
          </p:cNvPr>
          <p:cNvSpPr/>
          <p:nvPr/>
        </p:nvSpPr>
        <p:spPr bwMode="white">
          <a:xfrm>
            <a:off x="7606381" y="2438922"/>
            <a:ext cx="3303669" cy="257838"/>
          </a:xfrm>
          <a:prstGeom prst="rect">
            <a:avLst/>
          </a:prstGeom>
          <a:solidFill>
            <a:srgbClr val="EBF8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870228-0BD0-515A-8D86-6CA313B53F16}"/>
              </a:ext>
            </a:extLst>
          </p:cNvPr>
          <p:cNvSpPr/>
          <p:nvPr/>
        </p:nvSpPr>
        <p:spPr bwMode="white">
          <a:xfrm>
            <a:off x="2084398" y="2601265"/>
            <a:ext cx="1037752" cy="25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A81EE7-5EC2-295C-07F5-02C5B2483C16}"/>
              </a:ext>
            </a:extLst>
          </p:cNvPr>
          <p:cNvSpPr/>
          <p:nvPr/>
        </p:nvSpPr>
        <p:spPr bwMode="white">
          <a:xfrm>
            <a:off x="5940266" y="2620364"/>
            <a:ext cx="1037752" cy="24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3424B56-B7AC-0236-38CA-06E5C5A3DEEB}"/>
              </a:ext>
            </a:extLst>
          </p:cNvPr>
          <p:cNvSpPr/>
          <p:nvPr/>
        </p:nvSpPr>
        <p:spPr bwMode="white">
          <a:xfrm>
            <a:off x="7596861" y="2906851"/>
            <a:ext cx="1028231" cy="238739"/>
          </a:xfrm>
          <a:prstGeom prst="rect">
            <a:avLst/>
          </a:prstGeom>
          <a:solidFill>
            <a:srgbClr val="EBF8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4CEFCF-597D-DC7C-238D-441412DD0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435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A2A358-078E-304C-84F9-C849BD8784B3}"/>
              </a:ext>
            </a:extLst>
          </p:cNvPr>
          <p:cNvSpPr/>
          <p:nvPr/>
        </p:nvSpPr>
        <p:spPr bwMode="white">
          <a:xfrm>
            <a:off x="5092928" y="3868073"/>
            <a:ext cx="1152000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D76E8C-FDF6-158D-B4E0-64568F770B0A}"/>
              </a:ext>
            </a:extLst>
          </p:cNvPr>
          <p:cNvSpPr/>
          <p:nvPr/>
        </p:nvSpPr>
        <p:spPr bwMode="white">
          <a:xfrm>
            <a:off x="7987209" y="4306895"/>
            <a:ext cx="590280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A0F265-7FA5-162D-5CB2-99702158C6DC}"/>
              </a:ext>
            </a:extLst>
          </p:cNvPr>
          <p:cNvSpPr/>
          <p:nvPr/>
        </p:nvSpPr>
        <p:spPr bwMode="white">
          <a:xfrm>
            <a:off x="1913027" y="4736178"/>
            <a:ext cx="1142479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8F3B22-E7DB-B7DF-EDDF-BE0D2109E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78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DD16EB-915B-6EC2-595E-5C840A57398D}"/>
              </a:ext>
            </a:extLst>
          </p:cNvPr>
          <p:cNvSpPr/>
          <p:nvPr/>
        </p:nvSpPr>
        <p:spPr bwMode="white">
          <a:xfrm>
            <a:off x="3341768" y="1453204"/>
            <a:ext cx="856859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1F6F38-627E-3356-33EF-9A0F2D561206}"/>
              </a:ext>
            </a:extLst>
          </p:cNvPr>
          <p:cNvSpPr/>
          <p:nvPr/>
        </p:nvSpPr>
        <p:spPr bwMode="white">
          <a:xfrm>
            <a:off x="5436313" y="1481770"/>
            <a:ext cx="866380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F76B91-1908-EDD0-CA9E-B6EB915C79C0}"/>
              </a:ext>
            </a:extLst>
          </p:cNvPr>
          <p:cNvSpPr/>
          <p:nvPr/>
        </p:nvSpPr>
        <p:spPr bwMode="white">
          <a:xfrm>
            <a:off x="7445173" y="1491292"/>
            <a:ext cx="866379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F5FF3F-EC55-6CE3-C2FF-35FB25D955BE}"/>
              </a:ext>
            </a:extLst>
          </p:cNvPr>
          <p:cNvSpPr/>
          <p:nvPr/>
        </p:nvSpPr>
        <p:spPr bwMode="white">
          <a:xfrm>
            <a:off x="3208479" y="2729170"/>
            <a:ext cx="1123438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734B5D-3915-3192-9F69-0912EFD42C9C}"/>
              </a:ext>
            </a:extLst>
          </p:cNvPr>
          <p:cNvSpPr/>
          <p:nvPr/>
        </p:nvSpPr>
        <p:spPr bwMode="white">
          <a:xfrm>
            <a:off x="7054826" y="2729170"/>
            <a:ext cx="1647074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B7292A-E33F-6AA3-8135-03687CDFFDDF}"/>
              </a:ext>
            </a:extLst>
          </p:cNvPr>
          <p:cNvSpPr/>
          <p:nvPr/>
        </p:nvSpPr>
        <p:spPr bwMode="white">
          <a:xfrm>
            <a:off x="9368346" y="2700603"/>
            <a:ext cx="1123438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EB46D5-ED02-65BB-EF3B-2EF15329E0F4}"/>
              </a:ext>
            </a:extLst>
          </p:cNvPr>
          <p:cNvSpPr/>
          <p:nvPr/>
        </p:nvSpPr>
        <p:spPr bwMode="white">
          <a:xfrm>
            <a:off x="5160214" y="3481418"/>
            <a:ext cx="580760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3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BF31B0-2138-08F1-543D-C4A34017B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380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F9E6BBE-FCB2-81A8-3338-59EBA0C61BE8}"/>
              </a:ext>
            </a:extLst>
          </p:cNvPr>
          <p:cNvSpPr/>
          <p:nvPr/>
        </p:nvSpPr>
        <p:spPr bwMode="white">
          <a:xfrm>
            <a:off x="999684" y="2923951"/>
            <a:ext cx="10929719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CA1307D-2805-D219-5BDC-F9529986E4EB}"/>
              </a:ext>
            </a:extLst>
          </p:cNvPr>
          <p:cNvSpPr/>
          <p:nvPr/>
        </p:nvSpPr>
        <p:spPr bwMode="white">
          <a:xfrm>
            <a:off x="723585" y="3343751"/>
            <a:ext cx="11205818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E7AF5BC-D1AD-6375-B4AF-937397F514A7}"/>
              </a:ext>
            </a:extLst>
          </p:cNvPr>
          <p:cNvSpPr/>
          <p:nvPr/>
        </p:nvSpPr>
        <p:spPr bwMode="white">
          <a:xfrm>
            <a:off x="723585" y="3773092"/>
            <a:ext cx="11167736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D9D3B32-65D0-725B-7057-AD0A8E482798}"/>
              </a:ext>
            </a:extLst>
          </p:cNvPr>
          <p:cNvSpPr/>
          <p:nvPr/>
        </p:nvSpPr>
        <p:spPr bwMode="white">
          <a:xfrm>
            <a:off x="723585" y="4202433"/>
            <a:ext cx="2389685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