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3059366"/>
            <a:ext cx="5124450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E78F65-EADC-12D0-6973-2AABA84EF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0" y="720000"/>
            <a:ext cx="11520000" cy="347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379752-0189-7AD6-0F0F-24E41C161F03}"/>
              </a:ext>
            </a:extLst>
          </p:cNvPr>
          <p:cNvSpPr/>
          <p:nvPr/>
        </p:nvSpPr>
        <p:spPr bwMode="white">
          <a:xfrm>
            <a:off x="4923487" y="863032"/>
            <a:ext cx="209454" cy="2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9337AE-AC76-1A41-DF8C-2FEF2D7F026C}"/>
              </a:ext>
            </a:extLst>
          </p:cNvPr>
          <p:cNvSpPr/>
          <p:nvPr/>
        </p:nvSpPr>
        <p:spPr bwMode="white">
          <a:xfrm>
            <a:off x="2314826" y="2875027"/>
            <a:ext cx="599801" cy="24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B3A53E-CB48-A628-9C3F-1E3EF9762F83}"/>
              </a:ext>
            </a:extLst>
          </p:cNvPr>
          <p:cNvSpPr/>
          <p:nvPr/>
        </p:nvSpPr>
        <p:spPr bwMode="white">
          <a:xfrm>
            <a:off x="5951718" y="2865491"/>
            <a:ext cx="590280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9CFC69-2097-A653-9B83-FED2D05F0E0E}"/>
              </a:ext>
            </a:extLst>
          </p:cNvPr>
          <p:cNvSpPr/>
          <p:nvPr/>
        </p:nvSpPr>
        <p:spPr bwMode="white">
          <a:xfrm>
            <a:off x="5237669" y="3361338"/>
            <a:ext cx="580760" cy="25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CC48E4-D55B-7A8D-23B1-E6C06B4610AE}"/>
              </a:ext>
            </a:extLst>
          </p:cNvPr>
          <p:cNvSpPr/>
          <p:nvPr/>
        </p:nvSpPr>
        <p:spPr bwMode="white">
          <a:xfrm>
            <a:off x="8246198" y="3351803"/>
            <a:ext cx="590280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EBD5A0C-BC44-11C5-CA76-65CBC18D5CAF}"/>
              </a:ext>
            </a:extLst>
          </p:cNvPr>
          <p:cNvSpPr/>
          <p:nvPr/>
        </p:nvSpPr>
        <p:spPr bwMode="white">
          <a:xfrm>
            <a:off x="2076809" y="3838114"/>
            <a:ext cx="590280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AEC489-1744-8A57-6BD6-AA3D8EB02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202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19A43C-1640-762E-CB8D-CF6CE1E7C2A6}"/>
              </a:ext>
            </a:extLst>
          </p:cNvPr>
          <p:cNvSpPr/>
          <p:nvPr/>
        </p:nvSpPr>
        <p:spPr bwMode="white">
          <a:xfrm>
            <a:off x="4389043" y="1399127"/>
            <a:ext cx="333223" cy="26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4E9B76-4EC9-BED8-A441-21DBA46E2F51}"/>
              </a:ext>
            </a:extLst>
          </p:cNvPr>
          <p:cNvSpPr/>
          <p:nvPr/>
        </p:nvSpPr>
        <p:spPr bwMode="white">
          <a:xfrm>
            <a:off x="3836844" y="1886952"/>
            <a:ext cx="323702" cy="26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EC8109-CA5B-6B49-DC45-628AD35111F0}"/>
              </a:ext>
            </a:extLst>
          </p:cNvPr>
          <p:cNvSpPr/>
          <p:nvPr/>
        </p:nvSpPr>
        <p:spPr bwMode="white">
          <a:xfrm>
            <a:off x="4389043" y="2365211"/>
            <a:ext cx="333223" cy="26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B812F2-6147-A1AA-47EE-7FD992C88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9" y="720000"/>
            <a:ext cx="11520000" cy="3931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9A4377-59B0-590D-4851-E9FF07D8365A}"/>
              </a:ext>
            </a:extLst>
          </p:cNvPr>
          <p:cNvSpPr/>
          <p:nvPr/>
        </p:nvSpPr>
        <p:spPr bwMode="white">
          <a:xfrm>
            <a:off x="1561401" y="1378385"/>
            <a:ext cx="304661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72E7F4-091F-5EF2-29F2-CF03F1B9BE0C}"/>
              </a:ext>
            </a:extLst>
          </p:cNvPr>
          <p:cNvSpPr/>
          <p:nvPr/>
        </p:nvSpPr>
        <p:spPr bwMode="white">
          <a:xfrm>
            <a:off x="2389699" y="1378385"/>
            <a:ext cx="314181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547E15-BCEF-57C3-8F8F-16149809B9E0}"/>
              </a:ext>
            </a:extLst>
          </p:cNvPr>
          <p:cNvSpPr/>
          <p:nvPr/>
        </p:nvSpPr>
        <p:spPr bwMode="white">
          <a:xfrm>
            <a:off x="4598492" y="1368843"/>
            <a:ext cx="323702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2E835E-9288-C463-0934-8836419D9E82}"/>
              </a:ext>
            </a:extLst>
          </p:cNvPr>
          <p:cNvSpPr/>
          <p:nvPr/>
        </p:nvSpPr>
        <p:spPr bwMode="white">
          <a:xfrm>
            <a:off x="5702889" y="1368843"/>
            <a:ext cx="323702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00656A-5FD7-CC86-DBCE-F329D064ED20}"/>
              </a:ext>
            </a:extLst>
          </p:cNvPr>
          <p:cNvSpPr/>
          <p:nvPr/>
        </p:nvSpPr>
        <p:spPr bwMode="white">
          <a:xfrm>
            <a:off x="8206823" y="1378385"/>
            <a:ext cx="304662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8C312F-F44F-6427-2BAF-51A38D6A61CD}"/>
              </a:ext>
            </a:extLst>
          </p:cNvPr>
          <p:cNvSpPr/>
          <p:nvPr/>
        </p:nvSpPr>
        <p:spPr bwMode="white">
          <a:xfrm>
            <a:off x="9301699" y="1378385"/>
            <a:ext cx="323702" cy="24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193043-41DE-1838-49CC-A16EB630B447}"/>
              </a:ext>
            </a:extLst>
          </p:cNvPr>
          <p:cNvSpPr/>
          <p:nvPr/>
        </p:nvSpPr>
        <p:spPr bwMode="white">
          <a:xfrm>
            <a:off x="1570922" y="1855476"/>
            <a:ext cx="304661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28AC28E-EA3A-22D7-03B2-CB664D8CFF02}"/>
              </a:ext>
            </a:extLst>
          </p:cNvPr>
          <p:cNvSpPr/>
          <p:nvPr/>
        </p:nvSpPr>
        <p:spPr bwMode="white">
          <a:xfrm>
            <a:off x="2380178" y="1874560"/>
            <a:ext cx="323702" cy="24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CF1E8C4-63BD-4FA5-4A77-0085FCF780B4}"/>
              </a:ext>
            </a:extLst>
          </p:cNvPr>
          <p:cNvSpPr/>
          <p:nvPr/>
        </p:nvSpPr>
        <p:spPr bwMode="white">
          <a:xfrm>
            <a:off x="4598492" y="1855476"/>
            <a:ext cx="314181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88FFC7A-A76D-6E90-54B8-57B5731CDC1A}"/>
              </a:ext>
            </a:extLst>
          </p:cNvPr>
          <p:cNvSpPr/>
          <p:nvPr/>
        </p:nvSpPr>
        <p:spPr bwMode="white">
          <a:xfrm>
            <a:off x="5712409" y="1855476"/>
            <a:ext cx="304661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9F904AC-FB5E-FE85-6570-0422091EB630}"/>
              </a:ext>
            </a:extLst>
          </p:cNvPr>
          <p:cNvSpPr/>
          <p:nvPr/>
        </p:nvSpPr>
        <p:spPr bwMode="white">
          <a:xfrm>
            <a:off x="8759021" y="1855476"/>
            <a:ext cx="314181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3E70F59-77BB-9780-4C0C-FF6910B23889}"/>
              </a:ext>
            </a:extLst>
          </p:cNvPr>
          <p:cNvSpPr/>
          <p:nvPr/>
        </p:nvSpPr>
        <p:spPr bwMode="white">
          <a:xfrm>
            <a:off x="9587319" y="1865018"/>
            <a:ext cx="314181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8024D37-8FFD-217A-B6FE-75D3F427B0B2}"/>
              </a:ext>
            </a:extLst>
          </p:cNvPr>
          <p:cNvSpPr/>
          <p:nvPr/>
        </p:nvSpPr>
        <p:spPr bwMode="white">
          <a:xfrm>
            <a:off x="1904145" y="2828742"/>
            <a:ext cx="1152000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ECE4022-CD8C-E6A9-9A76-74BBFF768D5B}"/>
              </a:ext>
            </a:extLst>
          </p:cNvPr>
          <p:cNvSpPr/>
          <p:nvPr/>
        </p:nvSpPr>
        <p:spPr bwMode="white">
          <a:xfrm>
            <a:off x="8873269" y="3334459"/>
            <a:ext cx="228495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46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85BB1F-3ED4-5659-7E1D-29A9972A6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7" y="720000"/>
            <a:ext cx="11520000" cy="344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D28881-7C6E-08CE-B98F-2E1A0C37342C}"/>
              </a:ext>
            </a:extLst>
          </p:cNvPr>
          <p:cNvSpPr/>
          <p:nvPr/>
        </p:nvSpPr>
        <p:spPr bwMode="white">
          <a:xfrm>
            <a:off x="4246876" y="2350373"/>
            <a:ext cx="4065323" cy="266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EA2F82-ACAA-1FD3-8995-FA2DB49D891C}"/>
              </a:ext>
            </a:extLst>
          </p:cNvPr>
          <p:cNvSpPr/>
          <p:nvPr/>
        </p:nvSpPr>
        <p:spPr bwMode="white">
          <a:xfrm>
            <a:off x="2028562" y="2836625"/>
            <a:ext cx="3789223" cy="266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8D6065-454C-D1E8-F542-E686C1A06146}"/>
              </a:ext>
            </a:extLst>
          </p:cNvPr>
          <p:cNvSpPr/>
          <p:nvPr/>
        </p:nvSpPr>
        <p:spPr bwMode="white">
          <a:xfrm>
            <a:off x="2161851" y="3322877"/>
            <a:ext cx="1161520" cy="266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5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7BA535-9F3B-A1D6-B47F-40E75E90A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720000"/>
            <a:ext cx="11520000" cy="2459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2D99B9-E956-6FD9-D07D-2201C01E0EB6}"/>
              </a:ext>
            </a:extLst>
          </p:cNvPr>
          <p:cNvSpPr/>
          <p:nvPr/>
        </p:nvSpPr>
        <p:spPr bwMode="white">
          <a:xfrm>
            <a:off x="4446809" y="1816107"/>
            <a:ext cx="599801" cy="257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F53C40-3BA8-35D7-32BC-EA576B595B3B}"/>
              </a:ext>
            </a:extLst>
          </p:cNvPr>
          <p:cNvSpPr/>
          <p:nvPr/>
        </p:nvSpPr>
        <p:spPr bwMode="white">
          <a:xfrm>
            <a:off x="7217322" y="2302207"/>
            <a:ext cx="2427768" cy="276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BF6839-AC52-E644-B134-D5D53C261DF7}"/>
              </a:ext>
            </a:extLst>
          </p:cNvPr>
          <p:cNvSpPr/>
          <p:nvPr/>
        </p:nvSpPr>
        <p:spPr bwMode="white">
          <a:xfrm>
            <a:off x="1942875" y="2807369"/>
            <a:ext cx="323702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C4B3A5-5C45-0A8E-E364-42D93A522CA1}"/>
              </a:ext>
            </a:extLst>
          </p:cNvPr>
          <p:cNvSpPr/>
          <p:nvPr/>
        </p:nvSpPr>
        <p:spPr bwMode="white">
          <a:xfrm>
            <a:off x="8188429" y="2788306"/>
            <a:ext cx="590280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9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