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7" r:id="rId5"/>
    <p:sldId id="266" r:id="rId6"/>
    <p:sldId id="264" r:id="rId7"/>
    <p:sldId id="263" r:id="rId8"/>
    <p:sldId id="262" r:id="rId9"/>
    <p:sldId id="260" r:id="rId10"/>
    <p:sldId id="257" r:id="rId11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21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074117"/>
            <a:ext cx="6858000" cy="1771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375" y="1855155"/>
            <a:ext cx="3143250" cy="857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289D4C1-2741-A53B-6EFB-36969078EB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67" y="720000"/>
            <a:ext cx="11520000" cy="51338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871A0A0-2756-9DCB-5EB7-270F46A0AA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56"/>
          <a:stretch/>
        </p:blipFill>
        <p:spPr>
          <a:xfrm>
            <a:off x="877354" y="720000"/>
            <a:ext cx="8737162" cy="27286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EF91A9A-6305-4A01-0CD9-F158F8829130}"/>
              </a:ext>
            </a:extLst>
          </p:cNvPr>
          <p:cNvSpPr/>
          <p:nvPr/>
        </p:nvSpPr>
        <p:spPr bwMode="white">
          <a:xfrm>
            <a:off x="8522444" y="1511877"/>
            <a:ext cx="257057" cy="200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5CA85DB-C459-867B-61A3-876A97CE62C9}"/>
              </a:ext>
            </a:extLst>
          </p:cNvPr>
          <p:cNvSpPr/>
          <p:nvPr/>
        </p:nvSpPr>
        <p:spPr bwMode="white">
          <a:xfrm>
            <a:off x="8969915" y="2036616"/>
            <a:ext cx="209454" cy="209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0B844B8-EEB9-97B2-DB38-7443EDBCCD68}"/>
              </a:ext>
            </a:extLst>
          </p:cNvPr>
          <p:cNvSpPr/>
          <p:nvPr/>
        </p:nvSpPr>
        <p:spPr bwMode="white">
          <a:xfrm>
            <a:off x="7989287" y="2570895"/>
            <a:ext cx="218975" cy="209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6EC05344-D0C3-7BA3-34EE-4BEF630C9B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85"/>
          <a:stretch/>
        </p:blipFill>
        <p:spPr>
          <a:xfrm>
            <a:off x="362446" y="3448639"/>
            <a:ext cx="11520000" cy="26680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65015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EC05344-D0C3-7BA3-34EE-4BEF630C9B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09"/>
          <a:stretch/>
        </p:blipFill>
        <p:spPr>
          <a:xfrm>
            <a:off x="362444" y="746634"/>
            <a:ext cx="11520000" cy="10591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9EFE2E8-A76F-A031-D3CD-0D59E19E75F6}"/>
              </a:ext>
            </a:extLst>
          </p:cNvPr>
          <p:cNvSpPr/>
          <p:nvPr/>
        </p:nvSpPr>
        <p:spPr bwMode="white">
          <a:xfrm>
            <a:off x="3837485" y="871296"/>
            <a:ext cx="847338" cy="2669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E6830AD-1F68-D361-4CF4-FED679856CB0}"/>
              </a:ext>
            </a:extLst>
          </p:cNvPr>
          <p:cNvSpPr/>
          <p:nvPr/>
        </p:nvSpPr>
        <p:spPr bwMode="white">
          <a:xfrm>
            <a:off x="7474377" y="871296"/>
            <a:ext cx="1132958" cy="2669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E2BCA26-C633-1C71-5882-05344F897297}"/>
              </a:ext>
            </a:extLst>
          </p:cNvPr>
          <p:cNvSpPr/>
          <p:nvPr/>
        </p:nvSpPr>
        <p:spPr bwMode="white">
          <a:xfrm>
            <a:off x="10844691" y="871296"/>
            <a:ext cx="590281" cy="2669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C32CB8F-124F-5212-2359-A7634C16768C}"/>
              </a:ext>
            </a:extLst>
          </p:cNvPr>
          <p:cNvSpPr/>
          <p:nvPr/>
        </p:nvSpPr>
        <p:spPr bwMode="white">
          <a:xfrm>
            <a:off x="2618840" y="1405295"/>
            <a:ext cx="2913322" cy="2669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1AD057AD-0AFA-A94A-F684-06706F26E7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44" y="1805793"/>
            <a:ext cx="11520000" cy="36575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74BF7F6-6C2C-19B3-8CBE-2145FBE371DB}"/>
              </a:ext>
            </a:extLst>
          </p:cNvPr>
          <p:cNvSpPr/>
          <p:nvPr/>
        </p:nvSpPr>
        <p:spPr bwMode="white">
          <a:xfrm>
            <a:off x="5427435" y="1958189"/>
            <a:ext cx="285619" cy="252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1F4BC13-2783-4907-EC21-078FD331B478}"/>
              </a:ext>
            </a:extLst>
          </p:cNvPr>
          <p:cNvSpPr/>
          <p:nvPr/>
        </p:nvSpPr>
        <p:spPr bwMode="white">
          <a:xfrm>
            <a:off x="8616857" y="1929615"/>
            <a:ext cx="2665785" cy="276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CEA5C8D-09A9-4270-29D4-FA6BA5232C90}"/>
              </a:ext>
            </a:extLst>
          </p:cNvPr>
          <p:cNvSpPr/>
          <p:nvPr/>
        </p:nvSpPr>
        <p:spPr bwMode="white">
          <a:xfrm>
            <a:off x="981286" y="5120436"/>
            <a:ext cx="5026909" cy="276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543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424DA72-EA1A-B23C-5C01-464C7331C0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22" y="720000"/>
            <a:ext cx="11520000" cy="43873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20383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4D603B7-9364-B7F4-47B5-63153F25CB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21" y="720000"/>
            <a:ext cx="11520000" cy="3951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8E6F8EFF-CD9F-C5FA-0088-50E244E7F2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142"/>
          <a:stretch/>
        </p:blipFill>
        <p:spPr>
          <a:xfrm>
            <a:off x="371321" y="4671965"/>
            <a:ext cx="11520000" cy="9742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15868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E6F8EFF-CD9F-C5FA-0088-50E244E7F2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03"/>
          <a:stretch/>
        </p:blipFill>
        <p:spPr>
          <a:xfrm>
            <a:off x="362444" y="728878"/>
            <a:ext cx="11520000" cy="19538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B9E6596-EABA-4FB7-8AFD-F8D4CE44B67C}"/>
              </a:ext>
            </a:extLst>
          </p:cNvPr>
          <p:cNvSpPr/>
          <p:nvPr/>
        </p:nvSpPr>
        <p:spPr bwMode="white">
          <a:xfrm>
            <a:off x="2504592" y="1328943"/>
            <a:ext cx="571239" cy="2574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F9AFA03-CC61-7C21-0170-3EA91D6D3191}"/>
              </a:ext>
            </a:extLst>
          </p:cNvPr>
          <p:cNvSpPr/>
          <p:nvPr/>
        </p:nvSpPr>
        <p:spPr bwMode="white">
          <a:xfrm>
            <a:off x="10939898" y="1319409"/>
            <a:ext cx="980628" cy="2669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6329BC2-C523-5C52-3147-C1F263DFE1E2}"/>
              </a:ext>
            </a:extLst>
          </p:cNvPr>
          <p:cNvSpPr/>
          <p:nvPr/>
        </p:nvSpPr>
        <p:spPr bwMode="white">
          <a:xfrm>
            <a:off x="1095534" y="1815167"/>
            <a:ext cx="2542016" cy="2669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F900BF7-53F1-4CAC-3937-E0A4EB2E5777}"/>
              </a:ext>
            </a:extLst>
          </p:cNvPr>
          <p:cNvSpPr/>
          <p:nvPr/>
        </p:nvSpPr>
        <p:spPr bwMode="white">
          <a:xfrm>
            <a:off x="4284956" y="1815167"/>
            <a:ext cx="5874247" cy="2669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FB06925-0AC5-DEAF-0D39-9FE53DA049D5}"/>
              </a:ext>
            </a:extLst>
          </p:cNvPr>
          <p:cNvSpPr/>
          <p:nvPr/>
        </p:nvSpPr>
        <p:spPr bwMode="white">
          <a:xfrm>
            <a:off x="6236691" y="2301390"/>
            <a:ext cx="599801" cy="2669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B6093B7-FEB8-24CF-CD10-920E6B1EB795}"/>
              </a:ext>
            </a:extLst>
          </p:cNvPr>
          <p:cNvSpPr/>
          <p:nvPr/>
        </p:nvSpPr>
        <p:spPr bwMode="white">
          <a:xfrm>
            <a:off x="8455005" y="2310924"/>
            <a:ext cx="590280" cy="2574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img_16777215">
            <a:extLst>
              <a:ext uri="{FF2B5EF4-FFF2-40B4-BE49-F238E27FC236}">
                <a16:creationId xmlns:a16="http://schemas.microsoft.com/office/drawing/2014/main" id="{422DA01F-92B4-38A2-CE98-3F36FB8471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44" y="2682742"/>
            <a:ext cx="11520000" cy="29028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D97B3BC-0E97-4752-0AD8-420A50EC69D7}"/>
              </a:ext>
            </a:extLst>
          </p:cNvPr>
          <p:cNvSpPr/>
          <p:nvPr/>
        </p:nvSpPr>
        <p:spPr bwMode="white">
          <a:xfrm>
            <a:off x="7531501" y="2816423"/>
            <a:ext cx="247537" cy="2100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990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A353F0A-13B5-92F0-BC9D-2BFC2D3DC4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47" y="720000"/>
            <a:ext cx="11520000" cy="25088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34E9A32-E4F5-537D-2ECB-EF89B068751E}"/>
              </a:ext>
            </a:extLst>
          </p:cNvPr>
          <p:cNvSpPr/>
          <p:nvPr/>
        </p:nvSpPr>
        <p:spPr bwMode="white">
          <a:xfrm>
            <a:off x="971769" y="1378216"/>
            <a:ext cx="5731438" cy="2671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A0D9486-B9DE-0071-75FD-9898C3326031}"/>
              </a:ext>
            </a:extLst>
          </p:cNvPr>
          <p:cNvSpPr/>
          <p:nvPr/>
        </p:nvSpPr>
        <p:spPr bwMode="white">
          <a:xfrm>
            <a:off x="971769" y="2360772"/>
            <a:ext cx="10948760" cy="2671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EC7EBCF-6770-4928-C89C-E05DD5B82632}"/>
              </a:ext>
            </a:extLst>
          </p:cNvPr>
          <p:cNvSpPr/>
          <p:nvPr/>
        </p:nvSpPr>
        <p:spPr bwMode="white">
          <a:xfrm>
            <a:off x="695670" y="2847280"/>
            <a:ext cx="8911338" cy="2766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220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宽屏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4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seeds</cp:lastModifiedBy>
  <cp:revision>7</cp:revision>
  <dcterms:created xsi:type="dcterms:W3CDTF">2023-08-06T03:37:12Z</dcterms:created>
  <dcterms:modified xsi:type="dcterms:W3CDTF">2023-08-11T16:06:20Z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