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095625"/>
            <a:ext cx="356235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2F5138-430D-E379-CAEA-67F5DBEC4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720000"/>
            <a:ext cx="11520000" cy="377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159A31-D73C-DCE8-7CEA-E259CF54B2B1}"/>
              </a:ext>
            </a:extLst>
          </p:cNvPr>
          <p:cNvSpPr/>
          <p:nvPr/>
        </p:nvSpPr>
        <p:spPr bwMode="white">
          <a:xfrm>
            <a:off x="5761304" y="862941"/>
            <a:ext cx="209454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249C27-4469-A295-9644-B46417593B89}"/>
              </a:ext>
            </a:extLst>
          </p:cNvPr>
          <p:cNvSpPr/>
          <p:nvPr/>
        </p:nvSpPr>
        <p:spPr bwMode="white">
          <a:xfrm>
            <a:off x="1819750" y="2797413"/>
            <a:ext cx="304661" cy="24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21E1E9-0E4B-AC1C-2E4C-4B57C8C88C9A}"/>
              </a:ext>
            </a:extLst>
          </p:cNvPr>
          <p:cNvSpPr/>
          <p:nvPr/>
        </p:nvSpPr>
        <p:spPr bwMode="white">
          <a:xfrm>
            <a:off x="4028544" y="2787884"/>
            <a:ext cx="323702" cy="25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0B38AC-2299-0EE7-C84B-F1F87A1BF0CF}"/>
              </a:ext>
            </a:extLst>
          </p:cNvPr>
          <p:cNvSpPr/>
          <p:nvPr/>
        </p:nvSpPr>
        <p:spPr bwMode="white">
          <a:xfrm>
            <a:off x="7351254" y="2787884"/>
            <a:ext cx="323702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FF4CBB-DF4A-3EE5-386C-1EAACE4FC3C5}"/>
              </a:ext>
            </a:extLst>
          </p:cNvPr>
          <p:cNvSpPr/>
          <p:nvPr/>
        </p:nvSpPr>
        <p:spPr bwMode="white">
          <a:xfrm>
            <a:off x="10121767" y="2787884"/>
            <a:ext cx="323702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F3EAEA-E27D-B382-5299-110027765FE3}"/>
              </a:ext>
            </a:extLst>
          </p:cNvPr>
          <p:cNvSpPr/>
          <p:nvPr/>
        </p:nvSpPr>
        <p:spPr bwMode="white">
          <a:xfrm>
            <a:off x="9988478" y="3273884"/>
            <a:ext cx="209454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592A1F-5526-0FBB-05CD-E9C67FA4BF01}"/>
              </a:ext>
            </a:extLst>
          </p:cNvPr>
          <p:cNvSpPr/>
          <p:nvPr/>
        </p:nvSpPr>
        <p:spPr bwMode="white">
          <a:xfrm>
            <a:off x="8674626" y="4179179"/>
            <a:ext cx="1152000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1FF4CBB-DF4A-3EE5-386C-1EAACE4FC3C5}"/>
              </a:ext>
            </a:extLst>
          </p:cNvPr>
          <p:cNvSpPr/>
          <p:nvPr/>
        </p:nvSpPr>
        <p:spPr bwMode="white">
          <a:xfrm>
            <a:off x="10965144" y="703290"/>
            <a:ext cx="908425" cy="3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0C80A1-324C-5DF8-A7DF-D34BB5699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720000"/>
            <a:ext cx="11520000" cy="332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1C922A-2D65-4825-319A-78027661B84A}"/>
              </a:ext>
            </a:extLst>
          </p:cNvPr>
          <p:cNvSpPr/>
          <p:nvPr/>
        </p:nvSpPr>
        <p:spPr bwMode="white">
          <a:xfrm>
            <a:off x="2438591" y="1845880"/>
            <a:ext cx="3665454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79BC11-A197-A9EF-1F79-32634687803B}"/>
              </a:ext>
            </a:extLst>
          </p:cNvPr>
          <p:cNvSpPr/>
          <p:nvPr/>
        </p:nvSpPr>
        <p:spPr bwMode="white">
          <a:xfrm>
            <a:off x="7351252" y="1845880"/>
            <a:ext cx="2608661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248372-3739-D89E-70E1-5056A028D022}"/>
              </a:ext>
            </a:extLst>
          </p:cNvPr>
          <p:cNvSpPr/>
          <p:nvPr/>
        </p:nvSpPr>
        <p:spPr bwMode="white">
          <a:xfrm>
            <a:off x="11216641" y="1855422"/>
            <a:ext cx="695008" cy="25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D41E4-5028-DA1E-EE64-4442290FB4C9}"/>
              </a:ext>
            </a:extLst>
          </p:cNvPr>
          <p:cNvSpPr/>
          <p:nvPr/>
        </p:nvSpPr>
        <p:spPr bwMode="white">
          <a:xfrm>
            <a:off x="1058095" y="2313407"/>
            <a:ext cx="1980297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330E9A-A145-DEC6-0433-7B65CC6F92B9}"/>
              </a:ext>
            </a:extLst>
          </p:cNvPr>
          <p:cNvSpPr/>
          <p:nvPr/>
        </p:nvSpPr>
        <p:spPr bwMode="white">
          <a:xfrm>
            <a:off x="10921500" y="2780934"/>
            <a:ext cx="990148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1F1300-7C5E-D16B-4FA3-C71D8FBE3EC9}"/>
              </a:ext>
            </a:extLst>
          </p:cNvPr>
          <p:cNvSpPr/>
          <p:nvPr/>
        </p:nvSpPr>
        <p:spPr bwMode="white">
          <a:xfrm>
            <a:off x="1048575" y="3238919"/>
            <a:ext cx="224687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334287-9A3D-0E25-BB3B-88A7D592BADC}"/>
              </a:ext>
            </a:extLst>
          </p:cNvPr>
          <p:cNvSpPr/>
          <p:nvPr/>
        </p:nvSpPr>
        <p:spPr bwMode="white">
          <a:xfrm>
            <a:off x="4247517" y="3238919"/>
            <a:ext cx="4846015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408F9D-9259-072C-A759-BBB341BA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189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06D4B-95B6-DCA0-263B-BF48C09BED5C}"/>
              </a:ext>
            </a:extLst>
          </p:cNvPr>
          <p:cNvSpPr/>
          <p:nvPr/>
        </p:nvSpPr>
        <p:spPr bwMode="white">
          <a:xfrm>
            <a:off x="3503621" y="1359451"/>
            <a:ext cx="885421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ED594B-B09D-E86E-FB10-A53BDDA9CAA1}"/>
              </a:ext>
            </a:extLst>
          </p:cNvPr>
          <p:cNvSpPr/>
          <p:nvPr/>
        </p:nvSpPr>
        <p:spPr bwMode="white">
          <a:xfrm>
            <a:off x="6359819" y="1359451"/>
            <a:ext cx="894943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1D0BE0-1DCA-3038-9CD5-814E8D9A2FCF}"/>
              </a:ext>
            </a:extLst>
          </p:cNvPr>
          <p:cNvSpPr/>
          <p:nvPr/>
        </p:nvSpPr>
        <p:spPr bwMode="white">
          <a:xfrm>
            <a:off x="9492117" y="1454891"/>
            <a:ext cx="323702" cy="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360FCD-0E4A-7BF9-7FF0-1FD84D5FE583}"/>
              </a:ext>
            </a:extLst>
          </p:cNvPr>
          <p:cNvSpPr/>
          <p:nvPr/>
        </p:nvSpPr>
        <p:spPr bwMode="white">
          <a:xfrm>
            <a:off x="3113274" y="1817565"/>
            <a:ext cx="1456661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418766-C6CD-348C-C38D-37D65073D3FF}"/>
              </a:ext>
            </a:extLst>
          </p:cNvPr>
          <p:cNvSpPr/>
          <p:nvPr/>
        </p:nvSpPr>
        <p:spPr bwMode="white">
          <a:xfrm>
            <a:off x="10929737" y="1827109"/>
            <a:ext cx="999669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47B230-4EFE-077F-E8E0-78A069C490B8}"/>
              </a:ext>
            </a:extLst>
          </p:cNvPr>
          <p:cNvSpPr/>
          <p:nvPr/>
        </p:nvSpPr>
        <p:spPr bwMode="white">
          <a:xfrm>
            <a:off x="723588" y="2294768"/>
            <a:ext cx="323702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F9FB95-B7E9-5EC1-79E4-A818FC1A55FE}"/>
              </a:ext>
            </a:extLst>
          </p:cNvPr>
          <p:cNvSpPr/>
          <p:nvPr/>
        </p:nvSpPr>
        <p:spPr bwMode="white">
          <a:xfrm>
            <a:off x="2799092" y="2285223"/>
            <a:ext cx="1152000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8379F0-CF5F-D23F-29FD-4DC930575FFA}"/>
              </a:ext>
            </a:extLst>
          </p:cNvPr>
          <p:cNvSpPr/>
          <p:nvPr/>
        </p:nvSpPr>
        <p:spPr bwMode="white">
          <a:xfrm>
            <a:off x="4884117" y="2285223"/>
            <a:ext cx="1152000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9DB3AE-6714-D268-EC17-83AD3D361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328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00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4F1D44-D859-5EE1-D024-C68CE4C83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5" y="720000"/>
            <a:ext cx="11520000" cy="371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C29DC8-32A3-8B65-4C5F-D47478961E09}"/>
              </a:ext>
            </a:extLst>
          </p:cNvPr>
          <p:cNvSpPr/>
          <p:nvPr/>
        </p:nvSpPr>
        <p:spPr bwMode="white">
          <a:xfrm>
            <a:off x="7426134" y="891680"/>
            <a:ext cx="21897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621F2C-241E-38EE-054D-C37034EEDD8F}"/>
              </a:ext>
            </a:extLst>
          </p:cNvPr>
          <p:cNvSpPr/>
          <p:nvPr/>
        </p:nvSpPr>
        <p:spPr bwMode="white">
          <a:xfrm>
            <a:off x="7159556" y="2255585"/>
            <a:ext cx="4312858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4809FC-AF6B-098D-C4BC-557731234743}"/>
              </a:ext>
            </a:extLst>
          </p:cNvPr>
          <p:cNvSpPr/>
          <p:nvPr/>
        </p:nvSpPr>
        <p:spPr bwMode="white">
          <a:xfrm>
            <a:off x="733110" y="2722937"/>
            <a:ext cx="2104066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3462C3-47CD-8C87-6ED3-39E482638813}"/>
              </a:ext>
            </a:extLst>
          </p:cNvPr>
          <p:cNvSpPr/>
          <p:nvPr/>
        </p:nvSpPr>
        <p:spPr bwMode="white">
          <a:xfrm>
            <a:off x="5598167" y="2722937"/>
            <a:ext cx="5864727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7EAD26-3527-B023-5B3F-0B05F902ED02}"/>
              </a:ext>
            </a:extLst>
          </p:cNvPr>
          <p:cNvSpPr/>
          <p:nvPr/>
        </p:nvSpPr>
        <p:spPr bwMode="white">
          <a:xfrm>
            <a:off x="714068" y="3190289"/>
            <a:ext cx="58076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7DE093-AADB-BB7B-FE60-954654747315}"/>
              </a:ext>
            </a:extLst>
          </p:cNvPr>
          <p:cNvSpPr/>
          <p:nvPr/>
        </p:nvSpPr>
        <p:spPr bwMode="white">
          <a:xfrm>
            <a:off x="990167" y="4115455"/>
            <a:ext cx="9187437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