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2" r:id="rId6"/>
    <p:sldId id="261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21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5" y="1855155"/>
            <a:ext cx="3143250" cy="857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1437" y="3034633"/>
            <a:ext cx="4429125" cy="1762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062637F-CE42-8520-C5B7-A96A14A4EE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44" y="720000"/>
            <a:ext cx="11520000" cy="15758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D6550E1-3A6B-1805-AD02-9086B6ED522E}"/>
              </a:ext>
            </a:extLst>
          </p:cNvPr>
          <p:cNvSpPr/>
          <p:nvPr/>
        </p:nvSpPr>
        <p:spPr bwMode="white">
          <a:xfrm>
            <a:off x="4922840" y="901456"/>
            <a:ext cx="228495" cy="2005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E0F1AC1-2F67-7F2B-30A5-051E6E73BD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69" y="720000"/>
            <a:ext cx="11520000" cy="45408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9B9391D-354E-7F52-C592-58F005413438}"/>
              </a:ext>
            </a:extLst>
          </p:cNvPr>
          <p:cNvSpPr/>
          <p:nvPr/>
        </p:nvSpPr>
        <p:spPr bwMode="white">
          <a:xfrm>
            <a:off x="2781337" y="1406846"/>
            <a:ext cx="209454" cy="2098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CE71686-29C5-14EF-616E-CAC4D6243FCA}"/>
              </a:ext>
            </a:extLst>
          </p:cNvPr>
          <p:cNvSpPr/>
          <p:nvPr/>
        </p:nvSpPr>
        <p:spPr bwMode="white">
          <a:xfrm>
            <a:off x="4704511" y="2398958"/>
            <a:ext cx="228495" cy="2098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9A1C95F-4992-44C6-4F7D-45116603A19D}"/>
              </a:ext>
            </a:extLst>
          </p:cNvPr>
          <p:cNvSpPr/>
          <p:nvPr/>
        </p:nvSpPr>
        <p:spPr bwMode="white">
          <a:xfrm>
            <a:off x="3057436" y="3400610"/>
            <a:ext cx="209454" cy="2098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3BFCE32-CD29-62C3-30A7-805163D94EA0}"/>
              </a:ext>
            </a:extLst>
          </p:cNvPr>
          <p:cNvSpPr/>
          <p:nvPr/>
        </p:nvSpPr>
        <p:spPr bwMode="white">
          <a:xfrm>
            <a:off x="3324015" y="4392722"/>
            <a:ext cx="218975" cy="2194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427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609133B-A6D7-6742-9070-14567A7F4F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22" y="720000"/>
            <a:ext cx="11520000" cy="41261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3ADE957-6978-9956-1BBD-7D1807CCE005}"/>
              </a:ext>
            </a:extLst>
          </p:cNvPr>
          <p:cNvSpPr/>
          <p:nvPr/>
        </p:nvSpPr>
        <p:spPr bwMode="white">
          <a:xfrm>
            <a:off x="4655619" y="881996"/>
            <a:ext cx="228495" cy="2096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5FFCFF3-A90A-42B3-E885-8975AF80EE69}"/>
              </a:ext>
            </a:extLst>
          </p:cNvPr>
          <p:cNvSpPr/>
          <p:nvPr/>
        </p:nvSpPr>
        <p:spPr bwMode="white">
          <a:xfrm>
            <a:off x="3827322" y="2444781"/>
            <a:ext cx="228495" cy="2001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63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41DE0C1-D00E-C125-3975-23D8829BC6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64" y="720000"/>
            <a:ext cx="11520000" cy="30023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F2A8065-A54E-8E20-B309-69DDE0C04C59}"/>
              </a:ext>
            </a:extLst>
          </p:cNvPr>
          <p:cNvSpPr/>
          <p:nvPr/>
        </p:nvSpPr>
        <p:spPr bwMode="white">
          <a:xfrm>
            <a:off x="9921828" y="1873276"/>
            <a:ext cx="1466181" cy="2668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B05DAB1-D488-A372-317F-113A77062F35}"/>
              </a:ext>
            </a:extLst>
          </p:cNvPr>
          <p:cNvSpPr/>
          <p:nvPr/>
        </p:nvSpPr>
        <p:spPr bwMode="white">
          <a:xfrm>
            <a:off x="1334192" y="2378431"/>
            <a:ext cx="1418578" cy="2573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988CACD-D7E8-F7B6-8B80-36FF751EF821}"/>
              </a:ext>
            </a:extLst>
          </p:cNvPr>
          <p:cNvSpPr/>
          <p:nvPr/>
        </p:nvSpPr>
        <p:spPr bwMode="white">
          <a:xfrm>
            <a:off x="9445795" y="2874054"/>
            <a:ext cx="1970775" cy="2668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9D2FD50-B063-DA5F-765C-3DC3C6F87C20}"/>
              </a:ext>
            </a:extLst>
          </p:cNvPr>
          <p:cNvSpPr/>
          <p:nvPr/>
        </p:nvSpPr>
        <p:spPr bwMode="white">
          <a:xfrm>
            <a:off x="1343712" y="3369677"/>
            <a:ext cx="1675636" cy="2668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BEA1F5A8-7CB5-1351-5C6C-BC1BF246DB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93" y="3722332"/>
            <a:ext cx="11520000" cy="1998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2206202-C7DB-721C-AD8A-65B12E969953}"/>
              </a:ext>
            </a:extLst>
          </p:cNvPr>
          <p:cNvSpPr/>
          <p:nvPr/>
        </p:nvSpPr>
        <p:spPr bwMode="white">
          <a:xfrm>
            <a:off x="5612454" y="4363092"/>
            <a:ext cx="1989818" cy="267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6F623D8-40E8-AC68-150F-BF3C20E0A25E}"/>
              </a:ext>
            </a:extLst>
          </p:cNvPr>
          <p:cNvSpPr/>
          <p:nvPr/>
        </p:nvSpPr>
        <p:spPr bwMode="white">
          <a:xfrm>
            <a:off x="8249677" y="4363092"/>
            <a:ext cx="1980297" cy="267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77CA913-EBE4-60A4-22EE-2EDFE8803C59}"/>
              </a:ext>
            </a:extLst>
          </p:cNvPr>
          <p:cNvSpPr/>
          <p:nvPr/>
        </p:nvSpPr>
        <p:spPr bwMode="white">
          <a:xfrm>
            <a:off x="5898073" y="5367269"/>
            <a:ext cx="1961256" cy="258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BB12D68E-6944-3554-31BB-6808A3A423D7}"/>
              </a:ext>
            </a:extLst>
          </p:cNvPr>
          <p:cNvSpPr/>
          <p:nvPr/>
        </p:nvSpPr>
        <p:spPr bwMode="white">
          <a:xfrm>
            <a:off x="8506735" y="5367269"/>
            <a:ext cx="1704198" cy="267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634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seeds</cp:lastModifiedBy>
  <cp:revision>7</cp:revision>
  <dcterms:created xsi:type="dcterms:W3CDTF">2023-08-06T03:37:12Z</dcterms:created>
  <dcterms:modified xsi:type="dcterms:W3CDTF">2023-08-12T14:37:12Z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