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14675"/>
            <a:ext cx="30480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057347-8C9C-5B48-C542-ED2C4A17F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" y="720000"/>
            <a:ext cx="11520000" cy="379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6ACA75-8CE2-E2B4-1526-CACBD48AF06F}"/>
              </a:ext>
            </a:extLst>
          </p:cNvPr>
          <p:cNvSpPr/>
          <p:nvPr/>
        </p:nvSpPr>
        <p:spPr bwMode="white">
          <a:xfrm>
            <a:off x="3579781" y="2281806"/>
            <a:ext cx="580760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7A2E40-49EA-6C6C-45C5-E15E31E73708}"/>
              </a:ext>
            </a:extLst>
          </p:cNvPr>
          <p:cNvSpPr/>
          <p:nvPr/>
        </p:nvSpPr>
        <p:spPr bwMode="white">
          <a:xfrm>
            <a:off x="4960277" y="2272283"/>
            <a:ext cx="599801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73862C-F53A-D398-C759-DA5AF4159A7D}"/>
              </a:ext>
            </a:extLst>
          </p:cNvPr>
          <p:cNvSpPr/>
          <p:nvPr/>
        </p:nvSpPr>
        <p:spPr bwMode="white">
          <a:xfrm>
            <a:off x="9368343" y="2272283"/>
            <a:ext cx="1894611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EC02B5-9679-A9F5-7F0D-DCED23720DF7}"/>
              </a:ext>
            </a:extLst>
          </p:cNvPr>
          <p:cNvSpPr/>
          <p:nvPr/>
        </p:nvSpPr>
        <p:spPr bwMode="white">
          <a:xfrm>
            <a:off x="4131980" y="3672195"/>
            <a:ext cx="171371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5F1F61-6407-0899-446E-6F13AF9E0C7E}"/>
              </a:ext>
            </a:extLst>
          </p:cNvPr>
          <p:cNvSpPr/>
          <p:nvPr/>
        </p:nvSpPr>
        <p:spPr bwMode="white">
          <a:xfrm>
            <a:off x="7226195" y="3672195"/>
            <a:ext cx="174227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C8726E-D37F-BBE1-2C13-E34A184DB593}"/>
              </a:ext>
            </a:extLst>
          </p:cNvPr>
          <p:cNvSpPr/>
          <p:nvPr/>
        </p:nvSpPr>
        <p:spPr bwMode="white">
          <a:xfrm>
            <a:off x="5226856" y="4138832"/>
            <a:ext cx="1428099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EA570B-BD4E-F907-0D4C-FDC052C6BDD7}"/>
              </a:ext>
            </a:extLst>
          </p:cNvPr>
          <p:cNvSpPr/>
          <p:nvPr/>
        </p:nvSpPr>
        <p:spPr bwMode="white">
          <a:xfrm>
            <a:off x="7311880" y="4138832"/>
            <a:ext cx="1418578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E06F5-40E4-5F2A-301F-063BC11BD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468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30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F92D6B-1281-4E7A-7CD4-F58C7C308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5100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D51075-4C27-1399-0125-E683D0EA6E71}"/>
              </a:ext>
            </a:extLst>
          </p:cNvPr>
          <p:cNvSpPr/>
          <p:nvPr/>
        </p:nvSpPr>
        <p:spPr bwMode="white">
          <a:xfrm>
            <a:off x="8121139" y="863008"/>
            <a:ext cx="209454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72A88A-B3A2-0B2D-9733-C1BC4FF31DF3}"/>
              </a:ext>
            </a:extLst>
          </p:cNvPr>
          <p:cNvSpPr/>
          <p:nvPr/>
        </p:nvSpPr>
        <p:spPr bwMode="white">
          <a:xfrm>
            <a:off x="6673998" y="2235893"/>
            <a:ext cx="1275768" cy="25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D1454E-BD84-CED5-2FE3-30C57143A24E}"/>
              </a:ext>
            </a:extLst>
          </p:cNvPr>
          <p:cNvSpPr/>
          <p:nvPr/>
        </p:nvSpPr>
        <p:spPr bwMode="white">
          <a:xfrm>
            <a:off x="999684" y="2693521"/>
            <a:ext cx="1418578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F3D77A-15E3-8629-04DA-256A3BA42F55}"/>
              </a:ext>
            </a:extLst>
          </p:cNvPr>
          <p:cNvSpPr/>
          <p:nvPr/>
        </p:nvSpPr>
        <p:spPr bwMode="white">
          <a:xfrm>
            <a:off x="5750494" y="3179751"/>
            <a:ext cx="218975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EF6A4F-A7C6-3BC2-9C2C-0EEAA0EAFA53}"/>
              </a:ext>
            </a:extLst>
          </p:cNvPr>
          <p:cNvSpPr/>
          <p:nvPr/>
        </p:nvSpPr>
        <p:spPr bwMode="white">
          <a:xfrm>
            <a:off x="999684" y="5019798"/>
            <a:ext cx="10482247" cy="2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A8052D-8D6D-96C8-9316-BCA294F497D0}"/>
              </a:ext>
            </a:extLst>
          </p:cNvPr>
          <p:cNvSpPr/>
          <p:nvPr/>
        </p:nvSpPr>
        <p:spPr bwMode="white">
          <a:xfrm>
            <a:off x="714064" y="5486960"/>
            <a:ext cx="3084694" cy="26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0637D0-9431-B191-D230-91D2A165C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235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90C0F8-8972-E449-59ED-3D61B5F411A8}"/>
              </a:ext>
            </a:extLst>
          </p:cNvPr>
          <p:cNvSpPr/>
          <p:nvPr/>
        </p:nvSpPr>
        <p:spPr bwMode="white">
          <a:xfrm>
            <a:off x="1875585" y="1980983"/>
            <a:ext cx="3741619" cy="91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