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5" y="1855155"/>
            <a:ext cx="314325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090862"/>
            <a:ext cx="3057525" cy="676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37" y="4176555"/>
            <a:ext cx="214312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E92941-1EE1-827D-5A0C-E5D9AF79A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5" y="720000"/>
            <a:ext cx="11520000" cy="2280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B73109-E9A9-C02F-9F99-5F44D4D2A347}"/>
              </a:ext>
            </a:extLst>
          </p:cNvPr>
          <p:cNvSpPr/>
          <p:nvPr/>
        </p:nvSpPr>
        <p:spPr bwMode="white">
          <a:xfrm>
            <a:off x="6588957" y="844059"/>
            <a:ext cx="228495" cy="209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D8F02D-0D13-0300-78CC-4DF979C75F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6" y="720000"/>
            <a:ext cx="11520000" cy="3669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6767A6-6B71-19DD-AAB7-FF767A2EE716}"/>
              </a:ext>
            </a:extLst>
          </p:cNvPr>
          <p:cNvSpPr/>
          <p:nvPr/>
        </p:nvSpPr>
        <p:spPr bwMode="white">
          <a:xfrm>
            <a:off x="5466161" y="3427204"/>
            <a:ext cx="6445487" cy="5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6550A1-3042-E4D0-2A7D-07B7954B5DE5}"/>
              </a:ext>
            </a:extLst>
          </p:cNvPr>
          <p:cNvSpPr/>
          <p:nvPr/>
        </p:nvSpPr>
        <p:spPr bwMode="white">
          <a:xfrm>
            <a:off x="705830" y="3875228"/>
            <a:ext cx="3817785" cy="5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B6767A6-6B71-19DD-AAB7-FF767A2EE716}"/>
              </a:ext>
            </a:extLst>
          </p:cNvPr>
          <p:cNvSpPr/>
          <p:nvPr/>
        </p:nvSpPr>
        <p:spPr bwMode="white">
          <a:xfrm>
            <a:off x="3338001" y="2979180"/>
            <a:ext cx="8564769" cy="5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6550A1-3042-E4D0-2A7D-07B7954B5DE5}"/>
              </a:ext>
            </a:extLst>
          </p:cNvPr>
          <p:cNvSpPr/>
          <p:nvPr/>
        </p:nvSpPr>
        <p:spPr bwMode="white">
          <a:xfrm>
            <a:off x="696952" y="3427204"/>
            <a:ext cx="4731127" cy="5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19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3C191D-0705-A8FB-E985-066BFFCA3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3" y="720000"/>
            <a:ext cx="11520000" cy="4055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5C4AAB9-5FEC-DDFF-D4B3-BBB2A102D293}"/>
              </a:ext>
            </a:extLst>
          </p:cNvPr>
          <p:cNvSpPr/>
          <p:nvPr/>
        </p:nvSpPr>
        <p:spPr bwMode="white">
          <a:xfrm>
            <a:off x="2095203" y="834512"/>
            <a:ext cx="580760" cy="26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1830A4-6C27-3C83-0CDE-6B4C38E02677}"/>
              </a:ext>
            </a:extLst>
          </p:cNvPr>
          <p:cNvSpPr/>
          <p:nvPr/>
        </p:nvSpPr>
        <p:spPr bwMode="white">
          <a:xfrm>
            <a:off x="3570905" y="1397529"/>
            <a:ext cx="599801" cy="26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7B097E-F42C-AE1F-61E6-B97D873224BC}"/>
              </a:ext>
            </a:extLst>
          </p:cNvPr>
          <p:cNvSpPr/>
          <p:nvPr/>
        </p:nvSpPr>
        <p:spPr bwMode="white">
          <a:xfrm>
            <a:off x="952723" y="1674267"/>
            <a:ext cx="1380495" cy="26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4FFED9-D5DA-3DEB-C8ED-662C5C1A962A}"/>
              </a:ext>
            </a:extLst>
          </p:cNvPr>
          <p:cNvSpPr/>
          <p:nvPr/>
        </p:nvSpPr>
        <p:spPr bwMode="white">
          <a:xfrm>
            <a:off x="5579765" y="2055974"/>
            <a:ext cx="5169719" cy="26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4D385C-A2BB-28A3-B066-C11EC18BF60B}"/>
              </a:ext>
            </a:extLst>
          </p:cNvPr>
          <p:cNvSpPr/>
          <p:nvPr/>
        </p:nvSpPr>
        <p:spPr bwMode="white">
          <a:xfrm>
            <a:off x="6760327" y="2628535"/>
            <a:ext cx="904462" cy="248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6094CAD-4308-382A-5365-5F2413912AF4}"/>
              </a:ext>
            </a:extLst>
          </p:cNvPr>
          <p:cNvSpPr/>
          <p:nvPr/>
        </p:nvSpPr>
        <p:spPr bwMode="white">
          <a:xfrm>
            <a:off x="8369319" y="2628535"/>
            <a:ext cx="904462" cy="257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9D978E1-2BAB-F57C-F14C-7A9A52FD8388}"/>
              </a:ext>
            </a:extLst>
          </p:cNvPr>
          <p:cNvSpPr/>
          <p:nvPr/>
        </p:nvSpPr>
        <p:spPr bwMode="white">
          <a:xfrm>
            <a:off x="4722905" y="3067498"/>
            <a:ext cx="2951404" cy="26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23697A0-68BC-DEC7-53CE-0874868F5979}"/>
              </a:ext>
            </a:extLst>
          </p:cNvPr>
          <p:cNvSpPr/>
          <p:nvPr/>
        </p:nvSpPr>
        <p:spPr bwMode="white">
          <a:xfrm>
            <a:off x="3894608" y="3525546"/>
            <a:ext cx="590280" cy="26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4E158AB-60C7-B46B-AF2A-432AF894BFD0}"/>
              </a:ext>
            </a:extLst>
          </p:cNvPr>
          <p:cNvSpPr/>
          <p:nvPr/>
        </p:nvSpPr>
        <p:spPr bwMode="white">
          <a:xfrm>
            <a:off x="7636228" y="3525546"/>
            <a:ext cx="599801" cy="26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267DFFD-61D8-566B-6D84-564993EDA8E5}"/>
              </a:ext>
            </a:extLst>
          </p:cNvPr>
          <p:cNvSpPr/>
          <p:nvPr/>
        </p:nvSpPr>
        <p:spPr bwMode="white">
          <a:xfrm>
            <a:off x="4589616" y="3974052"/>
            <a:ext cx="6873916" cy="26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83E5D9D-DC60-4560-9F15-410D9B421A20}"/>
              </a:ext>
            </a:extLst>
          </p:cNvPr>
          <p:cNvSpPr/>
          <p:nvPr/>
        </p:nvSpPr>
        <p:spPr bwMode="white">
          <a:xfrm>
            <a:off x="705186" y="4422558"/>
            <a:ext cx="2113586" cy="26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0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EF4DAD-87D2-7FB0-1FB4-376749DEA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2" y="720000"/>
            <a:ext cx="11520000" cy="3151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7416998-036A-CDFF-A287-DABB2A747611}"/>
              </a:ext>
            </a:extLst>
          </p:cNvPr>
          <p:cNvSpPr/>
          <p:nvPr/>
        </p:nvSpPr>
        <p:spPr bwMode="white">
          <a:xfrm>
            <a:off x="6597834" y="1300812"/>
            <a:ext cx="209454" cy="19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C0EF35-D627-9169-44B7-4A6073B3D1C1}"/>
              </a:ext>
            </a:extLst>
          </p:cNvPr>
          <p:cNvSpPr/>
          <p:nvPr/>
        </p:nvSpPr>
        <p:spPr bwMode="white">
          <a:xfrm>
            <a:off x="990164" y="3528845"/>
            <a:ext cx="8625719" cy="266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4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202A39-8CA3-DA1C-ECD4-73DE3E4D9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6" y="720000"/>
            <a:ext cx="11520000" cy="2782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B85B3F-135A-A1AE-4409-4BD600138C99}"/>
              </a:ext>
            </a:extLst>
          </p:cNvPr>
          <p:cNvSpPr/>
          <p:nvPr/>
        </p:nvSpPr>
        <p:spPr bwMode="white">
          <a:xfrm>
            <a:off x="1000330" y="1796808"/>
            <a:ext cx="10920198" cy="266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E216EF-95BE-E065-AAC5-0AA5E091BFF0}"/>
              </a:ext>
            </a:extLst>
          </p:cNvPr>
          <p:cNvSpPr/>
          <p:nvPr/>
        </p:nvSpPr>
        <p:spPr bwMode="white">
          <a:xfrm>
            <a:off x="724231" y="2244684"/>
            <a:ext cx="11196297" cy="266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2F86D0E-D3FD-DEF8-ED8E-25DA3CBEAA63}"/>
              </a:ext>
            </a:extLst>
          </p:cNvPr>
          <p:cNvSpPr/>
          <p:nvPr/>
        </p:nvSpPr>
        <p:spPr bwMode="white">
          <a:xfrm>
            <a:off x="733751" y="2692560"/>
            <a:ext cx="11063008" cy="276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0121C4-B7BA-BF03-A3DB-FAEA660FBB89}"/>
              </a:ext>
            </a:extLst>
          </p:cNvPr>
          <p:cNvSpPr/>
          <p:nvPr/>
        </p:nvSpPr>
        <p:spPr bwMode="white">
          <a:xfrm>
            <a:off x="714710" y="3149965"/>
            <a:ext cx="5978975" cy="266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81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8</cp:revision>
  <dcterms:created xsi:type="dcterms:W3CDTF">2023-08-06T03:37:12Z</dcterms:created>
  <dcterms:modified xsi:type="dcterms:W3CDTF">2023-08-11T16:09:40Z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